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23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8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3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7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3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8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65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1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5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4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3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072BE-9594-4E92-ACD6-70AFC1EC27F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AB945-13C6-42D2-BAF3-322AD404A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Bernard MT Condensed" panose="02050806060905020404" pitchFamily="18" charset="0"/>
              </a:rPr>
              <a:t>What I learned in UGAIN</a:t>
            </a:r>
            <a:endParaRPr lang="en-US" dirty="0">
              <a:latin typeface="Bernard MT Condensed" panose="020508060609050204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Dr. </a:t>
            </a:r>
            <a:r>
              <a:rPr lang="en-US" dirty="0" err="1" smtClean="0">
                <a:latin typeface="Berlin Sans FB" panose="020E0602020502020306" pitchFamily="34" charset="0"/>
              </a:rPr>
              <a:t>Albray</a:t>
            </a:r>
            <a:r>
              <a:rPr lang="en-US" dirty="0" smtClean="0">
                <a:latin typeface="Berlin Sans FB" panose="020E0602020502020306" pitchFamily="34" charset="0"/>
              </a:rPr>
              <a:t> </a:t>
            </a:r>
            <a:r>
              <a:rPr lang="en-US" dirty="0" err="1" smtClean="0">
                <a:latin typeface="Berlin Sans FB" panose="020E0602020502020306" pitchFamily="34" charset="0"/>
              </a:rPr>
              <a:t>Daher</a:t>
            </a:r>
            <a:endParaRPr lang="en-US" dirty="0">
              <a:latin typeface="Berlin Sans FB" panose="020E0602020502020306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7000" y1="33450" x2="47000" y2="33450"/>
                        <a14:foregroundMark x1="31550" y1="61100" x2="31550" y2="61100"/>
                        <a14:foregroundMark x1="38000" y1="62400" x2="38000" y2="62400"/>
                        <a14:foregroundMark x1="38000" y1="62400" x2="41850" y2="62400"/>
                        <a14:foregroundMark x1="46350" y1="62400" x2="57950" y2="62400"/>
                        <a14:foregroundMark x1="57950" y1="62400" x2="57950" y2="62400"/>
                        <a14:foregroundMark x1="59200" y1="62400" x2="59200" y2="62400"/>
                        <a14:foregroundMark x1="61150" y1="62400" x2="61150" y2="62400"/>
                        <a14:foregroundMark x1="65650" y1="62400" x2="65650" y2="62400"/>
                        <a14:foregroundMark x1="66950" y1="62400" x2="70800" y2="62400"/>
                        <a14:foregroundMark x1="72100" y1="62400" x2="72100" y2="62400"/>
                        <a14:foregroundMark x1="72100" y1="62400" x2="73350" y2="66250"/>
                        <a14:foregroundMark x1="68200" y1="67500" x2="36050" y2="54650"/>
                        <a14:foregroundMark x1="32850" y1="56600" x2="32850" y2="56600"/>
                        <a14:foregroundMark x1="30900" y1="57900" x2="29000" y2="59800"/>
                        <a14:foregroundMark x1="29000" y1="59800" x2="29000" y2="59800"/>
                        <a14:foregroundMark x1="29000" y1="63650" x2="29000" y2="63650"/>
                        <a14:foregroundMark x1="29000" y1="63650" x2="29000" y2="63650"/>
                        <a14:foregroundMark x1="47650" y1="64300" x2="47650" y2="64300"/>
                        <a14:foregroundMark x1="48950" y1="64300" x2="48950" y2="64300"/>
                        <a14:foregroundMark x1="60500" y1="64950" x2="60500" y2="64950"/>
                        <a14:foregroundMark x1="65650" y1="64950" x2="65650" y2="64950"/>
                        <a14:foregroundMark x1="70800" y1="65600" x2="70800" y2="65600"/>
                        <a14:foregroundMark x1="72700" y1="65600" x2="74650" y2="65600"/>
                        <a14:foregroundMark x1="81750" y1="65600" x2="81750" y2="65600"/>
                        <a14:foregroundMark x1="81750" y1="65600" x2="81750" y2="65600"/>
                        <a14:foregroundMark x1="81750" y1="65600" x2="81750" y2="65600"/>
                        <a14:foregroundMark x1="81750" y1="65600" x2="81750" y2="65600"/>
                        <a14:foregroundMark x1="81100" y1="65600" x2="81100" y2="65600"/>
                        <a14:foregroundMark x1="75950" y1="60450" x2="75950" y2="60450"/>
                        <a14:foregroundMark x1="75950" y1="60450" x2="75950" y2="60450"/>
                        <a14:foregroundMark x1="75950" y1="59150" x2="79150" y2="63650"/>
                        <a14:foregroundMark x1="79150" y1="63650" x2="79150" y2="66250"/>
                        <a14:foregroundMark x1="79150" y1="66250" x2="79150" y2="66250"/>
                        <a14:foregroundMark x1="83650" y1="64950" x2="83650" y2="64950"/>
                        <a14:foregroundMark x1="83650" y1="64950" x2="83650" y2="64950"/>
                        <a14:foregroundMark x1="83650" y1="58500" x2="83650" y2="58500"/>
                        <a14:foregroundMark x1="83650" y1="58500" x2="83650" y2="58500"/>
                        <a14:foregroundMark x1="83650" y1="58500" x2="83650" y2="58500"/>
                        <a14:foregroundMark x1="83650" y1="58500" x2="83650" y2="58500"/>
                        <a14:foregroundMark x1="83650" y1="58500" x2="74000" y2="63650"/>
                        <a14:foregroundMark x1="74000" y1="63650" x2="74000" y2="63650"/>
                        <a14:foregroundMark x1="74000" y1="63650" x2="74000" y2="63650"/>
                        <a14:foregroundMark x1="56000" y1="65600" x2="56000" y2="65600"/>
                        <a14:foregroundMark x1="45700" y1="66900" x2="38650" y2="70750"/>
                        <a14:foregroundMark x1="38000" y1="70750" x2="38000" y2="70750"/>
                        <a14:foregroundMark x1="36700" y1="70750" x2="36700" y2="70750"/>
                        <a14:foregroundMark x1="36700" y1="70750" x2="36700" y2="70750"/>
                        <a14:foregroundMark x1="31550" y1="70100" x2="31550" y2="70100"/>
                        <a14:foregroundMark x1="31550" y1="70100" x2="31550" y2="70100"/>
                        <a14:foregroundMark x1="31550" y1="70100" x2="31550" y2="70100"/>
                        <a14:foregroundMark x1="27700" y1="70100" x2="27700" y2="70100"/>
                        <a14:foregroundMark x1="25800" y1="70100" x2="25800" y2="70100"/>
                        <a14:foregroundMark x1="50850" y1="45000" x2="50850" y2="45000"/>
                        <a14:foregroundMark x1="50850" y1="45000" x2="50850" y2="45000"/>
                        <a14:foregroundMark x1="52150" y1="45000" x2="52150" y2="45000"/>
                        <a14:foregroundMark x1="56650" y1="49500" x2="56650" y2="49500"/>
                        <a14:foregroundMark x1="56650" y1="49500" x2="56650" y2="49500"/>
                        <a14:foregroundMark x1="56650" y1="49500" x2="56650" y2="49500"/>
                        <a14:foregroundMark x1="56650" y1="47600" x2="56650" y2="47600"/>
                        <a14:foregroundMark x1="56650" y1="43750" x2="56650" y2="43750"/>
                        <a14:foregroundMark x1="56650" y1="39850" x2="56650" y2="39850"/>
                        <a14:foregroundMark x1="56650" y1="39850" x2="56650" y2="39850"/>
                        <a14:foregroundMark x1="39300" y1="48250" x2="39300" y2="48250"/>
                        <a14:foregroundMark x1="39300" y1="48250" x2="34800" y2="52100"/>
                        <a14:foregroundMark x1="34800" y1="52100" x2="34800" y2="52100"/>
                        <a14:foregroundMark x1="38650" y1="52100" x2="38650" y2="52100"/>
                        <a14:foregroundMark x1="32200" y1="67500" x2="32200" y2="67500"/>
                        <a14:foregroundMark x1="30900" y1="68800" x2="30900" y2="68800"/>
                        <a14:foregroundMark x1="30900" y1="68800" x2="30900" y2="68800"/>
                        <a14:foregroundMark x1="30900" y1="68800" x2="30900" y2="68800"/>
                        <a14:foregroundMark x1="27050" y1="68800" x2="19350" y2="68800"/>
                        <a14:foregroundMark x1="13550" y1="68800" x2="13550" y2="68800"/>
                        <a14:foregroundMark x1="22550" y1="63000" x2="22550" y2="63000"/>
                        <a14:foregroundMark x1="22550" y1="63000" x2="22550" y2="63000"/>
                        <a14:foregroundMark x1="22550" y1="63000" x2="22550" y2="63000"/>
                        <a14:foregroundMark x1="22550" y1="63000" x2="22550" y2="63000"/>
                        <a14:foregroundMark x1="22550" y1="63000" x2="22550" y2="63000"/>
                        <a14:foregroundMark x1="23200" y1="61750" x2="23200" y2="61750"/>
                        <a14:foregroundMark x1="23200" y1="61750" x2="23200" y2="61750"/>
                        <a14:foregroundMark x1="23200" y1="61750" x2="23200" y2="61750"/>
                        <a14:foregroundMark x1="23850" y1="61750" x2="23850" y2="61750"/>
                        <a14:foregroundMark x1="20000" y1="61100" x2="20000" y2="61100"/>
                        <a14:foregroundMark x1="20000" y1="61100" x2="20000" y2="61100"/>
                        <a14:foregroundMark x1="20000" y1="61100" x2="20000" y2="61100"/>
                        <a14:foregroundMark x1="20000" y1="61100" x2="20000" y2="61100"/>
                        <a14:foregroundMark x1="18700" y1="61100" x2="18700" y2="61100"/>
                        <a14:foregroundMark x1="18700" y1="61100" x2="18700" y2="61100"/>
                        <a14:foregroundMark x1="18700" y1="61100" x2="18700" y2="61100"/>
                        <a14:foregroundMark x1="18700" y1="61100" x2="24500" y2="63650"/>
                        <a14:foregroundMark x1="57300" y1="79100" x2="57300" y2="79100"/>
                        <a14:foregroundMark x1="59200" y1="79100" x2="59200" y2="79100"/>
                        <a14:foregroundMark x1="61150" y1="79100" x2="61150" y2="79100"/>
                        <a14:foregroundMark x1="70150" y1="72650" x2="70150" y2="72650"/>
                        <a14:foregroundMark x1="54700" y1="72650" x2="54700" y2="72650"/>
                        <a14:foregroundMark x1="53450" y1="72650" x2="53450" y2="72650"/>
                        <a14:foregroundMark x1="77200" y1="72650" x2="77200" y2="72650"/>
                        <a14:foregroundMark x1="77200" y1="72650" x2="77200" y2="7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523" y="3867442"/>
            <a:ext cx="1124954" cy="11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9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nard MT Condensed" panose="02050806060905020404" pitchFamily="18" charset="0"/>
              </a:rPr>
              <a:t>Table of Contents</a:t>
            </a:r>
            <a:endParaRPr lang="en-US" dirty="0"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AI for Writing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Graphic Design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Image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Music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Website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Mobile App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Game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Video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40835" y="6176963"/>
            <a:ext cx="2413518" cy="485192"/>
          </a:xfrm>
          <a:prstGeom prst="roundRect">
            <a:avLst/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80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38199" y="1819469"/>
            <a:ext cx="2413518" cy="485192"/>
          </a:xfrm>
          <a:prstGeom prst="roundRect">
            <a:avLst/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nard MT Condensed" panose="02050806060905020404" pitchFamily="18" charset="0"/>
              </a:rPr>
              <a:t>Table of Contents</a:t>
            </a:r>
            <a:endParaRPr lang="en-US" dirty="0"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19469"/>
            <a:ext cx="3708633" cy="435749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Berlin Sans FB" panose="020E0602020502020306" pitchFamily="34" charset="0"/>
              </a:rPr>
              <a:t>AI for Writing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Graphic Design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Image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Music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Website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Mobile App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Game</a:t>
            </a:r>
          </a:p>
          <a:p>
            <a:r>
              <a:rPr lang="en-US" dirty="0" smtClean="0">
                <a:latin typeface="Berlin Sans FB" panose="020E0602020502020306" pitchFamily="34" charset="0"/>
              </a:rPr>
              <a:t>AI for Video</a:t>
            </a:r>
            <a:endParaRPr lang="en-US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06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0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6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 for image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17" y="1545707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35143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70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Berlin Sans FB</vt:lpstr>
      <vt:lpstr>Bernard MT Condensed</vt:lpstr>
      <vt:lpstr>Calibri</vt:lpstr>
      <vt:lpstr>Calibri Light</vt:lpstr>
      <vt:lpstr>Office Theme</vt:lpstr>
      <vt:lpstr>What I learned in UGAIN</vt:lpstr>
      <vt:lpstr>Table of Contents</vt:lpstr>
      <vt:lpstr>Table of Contents</vt:lpstr>
      <vt:lpstr>PowerPoint Presentation</vt:lpstr>
      <vt:lpstr>PowerPoint Presentation</vt:lpstr>
      <vt:lpstr>AI for image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 learned in UGAIN</dc:title>
  <dc:creator>js01</dc:creator>
  <cp:lastModifiedBy>js01</cp:lastModifiedBy>
  <cp:revision>6</cp:revision>
  <dcterms:created xsi:type="dcterms:W3CDTF">2026-07-22T12:32:13Z</dcterms:created>
  <dcterms:modified xsi:type="dcterms:W3CDTF">2026-07-24T11:24:55Z</dcterms:modified>
</cp:coreProperties>
</file>