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Red Hat Text Bold"/>
      <p:regular r:id="rId201314"/>
    </p:embeddedFont>
    <p:embeddedFont>
      <p:font typeface="Red Hat Text Light"/>
      <p:regular r:id="rId201315"/>
    </p:embeddedFont>
    <p:embeddedFont>
      <p:font typeface="Red Hat Text"/>
      <p:regular r:id="rId201316"/>
    </p:embeddedFont>
    <p:embeddedFont>
      <p:font typeface="Roboto Light"/>
      <p:regular r:id="rId201317"/>
    </p:embeddedFont>
    <p:embeddedFont>
      <p:font typeface="Roboto"/>
      <p:regular r:id="rId201318"/>
    </p:embeddedFont>
    <p:embeddedFont>
      <p:font typeface="Roboto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483" y="1841500"/>
            <a:ext cx="3174921" cy="3175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69971" y="2919809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My Projects</a:t>
            </a:r>
            <a:endParaRPr lang="en-US" sz="3650" dirty="0"/>
          </a:p>
        </p:txBody>
      </p:sp>
      <p:sp>
        <p:nvSpPr>
          <p:cNvPr id="5" name="Text 1"/>
          <p:cNvSpPr/>
          <p:nvPr/>
        </p:nvSpPr>
        <p:spPr>
          <a:xfrm>
            <a:off x="5269971" y="3586262"/>
            <a:ext cx="6223638" cy="351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Konstantina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117005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9- Ai for Website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2227163"/>
            <a:ext cx="6846716" cy="328949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894142" y="2002830"/>
            <a:ext cx="3749284" cy="3738166"/>
          </a:xfrm>
          <a:prstGeom prst="roundRect">
            <a:avLst>
              <a:gd name="adj" fmla="val 800"/>
            </a:avLst>
          </a:prstGeom>
          <a:solidFill>
            <a:srgbClr val="F5A3A3"/>
          </a:solidFill>
          <a:ln/>
        </p:spPr>
      </p:sp>
      <p:sp>
        <p:nvSpPr>
          <p:cNvPr id="5" name="Text 2"/>
          <p:cNvSpPr/>
          <p:nvPr/>
        </p:nvSpPr>
        <p:spPr>
          <a:xfrm>
            <a:off x="8093567" y="3725267"/>
            <a:ext cx="335043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Website about wild animals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46113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1- Project idea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1312565"/>
            <a:ext cx="107955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Snack Stand</a:t>
            </a:r>
            <a:endParaRPr lang="en-US" sz="2950" dirty="0"/>
          </a:p>
        </p:txBody>
      </p:sp>
      <p:sp>
        <p:nvSpPr>
          <p:cNvPr id="4" name="Shape 2"/>
          <p:cNvSpPr/>
          <p:nvPr/>
        </p:nvSpPr>
        <p:spPr>
          <a:xfrm>
            <a:off x="554520" y="2081113"/>
            <a:ext cx="3749284" cy="4130774"/>
          </a:xfrm>
          <a:prstGeom prst="roundRect">
            <a:avLst>
              <a:gd name="adj" fmla="val 798"/>
            </a:avLst>
          </a:prstGeom>
          <a:solidFill>
            <a:srgbClr val="F5A3A3"/>
          </a:solidFill>
          <a:ln/>
        </p:spPr>
      </p:sp>
      <p:sp>
        <p:nvSpPr>
          <p:cNvPr id="5" name="Text 3"/>
          <p:cNvSpPr/>
          <p:nvPr/>
        </p:nvSpPr>
        <p:spPr>
          <a:xfrm>
            <a:off x="753944" y="3014464"/>
            <a:ext cx="3350434" cy="2373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Sell cold drinks, lemonade, popcorn, or homemade treats (if allowed in your area).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Track your costs, sales, and profits in a notebook.</a:t>
            </a:r>
            <a:endParaRPr lang="en-US" sz="1550" dirty="0"/>
          </a:p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Goal: Learn budgeting and earn a profit over the summer.</a:t>
            </a:r>
            <a:endParaRPr lang="en-US" sz="155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4916" y="2305447"/>
            <a:ext cx="5523072" cy="36821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74688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2- Ai for writing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1341140"/>
            <a:ext cx="107955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The brave student and the helpful robot</a:t>
            </a:r>
            <a:endParaRPr lang="en-US" sz="2950" dirty="0"/>
          </a:p>
        </p:txBody>
      </p:sp>
      <p:sp>
        <p:nvSpPr>
          <p:cNvPr id="4" name="Text 2"/>
          <p:cNvSpPr/>
          <p:nvPr/>
        </p:nvSpPr>
        <p:spPr>
          <a:xfrm>
            <a:off x="698086" y="1890316"/>
            <a:ext cx="10795524" cy="351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This is a story about a helpful robot and a brave student</a:t>
            </a:r>
            <a:endParaRPr lang="en-US" sz="2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2541389"/>
            <a:ext cx="4550554" cy="36418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68635"/>
            <a:ext cx="10795524" cy="498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3- Ai for graphic design</a:t>
            </a:r>
            <a:endParaRPr lang="en-US" sz="31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4600" y="1545530"/>
            <a:ext cx="3179187" cy="448171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868247" y="1383407"/>
            <a:ext cx="3753649" cy="4805958"/>
          </a:xfrm>
          <a:prstGeom prst="roundRect">
            <a:avLst>
              <a:gd name="adj" fmla="val 678"/>
            </a:avLst>
          </a:prstGeom>
          <a:solidFill>
            <a:srgbClr val="F5A3A3"/>
          </a:solidFill>
          <a:ln/>
        </p:spPr>
      </p:sp>
      <p:sp>
        <p:nvSpPr>
          <p:cNvPr id="5" name="Text 2"/>
          <p:cNvSpPr/>
          <p:nvPr/>
        </p:nvSpPr>
        <p:spPr>
          <a:xfrm>
            <a:off x="8037708" y="3661668"/>
            <a:ext cx="3414726" cy="249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Birthday Card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73993"/>
            <a:ext cx="10795524" cy="528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4- Ai for Image</a:t>
            </a:r>
            <a:endParaRPr lang="en-US" sz="3300" dirty="0"/>
          </a:p>
        </p:txBody>
      </p:sp>
      <p:sp>
        <p:nvSpPr>
          <p:cNvPr id="3" name="Shape 1"/>
          <p:cNvSpPr/>
          <p:nvPr/>
        </p:nvSpPr>
        <p:spPr>
          <a:xfrm>
            <a:off x="568807" y="1444327"/>
            <a:ext cx="3752260" cy="4739680"/>
          </a:xfrm>
          <a:prstGeom prst="roundRect">
            <a:avLst>
              <a:gd name="adj" fmla="val 718"/>
            </a:avLst>
          </a:prstGeom>
          <a:solidFill>
            <a:srgbClr val="F5A3A3"/>
          </a:solidFill>
          <a:ln/>
        </p:spPr>
      </p:sp>
      <p:sp>
        <p:nvSpPr>
          <p:cNvPr id="4" name="Text 2"/>
          <p:cNvSpPr/>
          <p:nvPr/>
        </p:nvSpPr>
        <p:spPr>
          <a:xfrm>
            <a:off x="748289" y="3682107"/>
            <a:ext cx="3393296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About Beach</a:t>
            </a:r>
            <a:endParaRPr lang="en-US" sz="1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9953" y="1626096"/>
            <a:ext cx="4376033" cy="437614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394222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5- Ai for Mobile App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248" y="2504380"/>
            <a:ext cx="4862292" cy="273506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894142" y="2280047"/>
            <a:ext cx="3749284" cy="3183731"/>
          </a:xfrm>
          <a:prstGeom prst="roundRect">
            <a:avLst>
              <a:gd name="adj" fmla="val 940"/>
            </a:avLst>
          </a:prstGeom>
          <a:solidFill>
            <a:srgbClr val="F5A3A3"/>
          </a:solidFill>
          <a:ln/>
        </p:spPr>
      </p:sp>
      <p:sp>
        <p:nvSpPr>
          <p:cNvPr id="5" name="Text 2"/>
          <p:cNvSpPr/>
          <p:nvPr/>
        </p:nvSpPr>
        <p:spPr>
          <a:xfrm>
            <a:off x="8093567" y="3725267"/>
            <a:ext cx="335043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My TASKS AND jokes button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04143"/>
            <a:ext cx="10795524" cy="469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6- Ai for Music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583193" y="1265039"/>
            <a:ext cx="3755137" cy="4286746"/>
          </a:xfrm>
          <a:prstGeom prst="roundRect">
            <a:avLst>
              <a:gd name="adj" fmla="val 637"/>
            </a:avLst>
          </a:prstGeom>
          <a:solidFill>
            <a:srgbClr val="F5A3A3"/>
          </a:solidFill>
          <a:ln/>
        </p:spPr>
      </p:sp>
      <p:sp>
        <p:nvSpPr>
          <p:cNvPr id="4" name="Text 2"/>
          <p:cNvSpPr/>
          <p:nvPr/>
        </p:nvSpPr>
        <p:spPr>
          <a:xfrm>
            <a:off x="742733" y="3291086"/>
            <a:ext cx="3436058" cy="2346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Pop Song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59733" y="1408609"/>
            <a:ext cx="3999507" cy="3999607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86" y="5695355"/>
            <a:ext cx="558488" cy="5585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836017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7- Ai for Video</a:t>
            </a:r>
            <a:endParaRPr lang="en-US" sz="3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946176"/>
            <a:ext cx="6846716" cy="385137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894142" y="1721842"/>
            <a:ext cx="3749284" cy="4300041"/>
          </a:xfrm>
          <a:prstGeom prst="roundRect">
            <a:avLst>
              <a:gd name="adj" fmla="val 798"/>
            </a:avLst>
          </a:prstGeom>
          <a:solidFill>
            <a:srgbClr val="F5A3A3"/>
          </a:solidFill>
          <a:ln/>
        </p:spPr>
      </p:sp>
      <p:sp>
        <p:nvSpPr>
          <p:cNvPr id="5" name="Text 2"/>
          <p:cNvSpPr/>
          <p:nvPr/>
        </p:nvSpPr>
        <p:spPr>
          <a:xfrm>
            <a:off x="8093567" y="3725168"/>
            <a:ext cx="335043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About a cat looking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076027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8- Ai for Game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554520" y="1961852"/>
            <a:ext cx="3749284" cy="3820021"/>
          </a:xfrm>
          <a:prstGeom prst="roundRect">
            <a:avLst>
              <a:gd name="adj" fmla="val 798"/>
            </a:avLst>
          </a:prstGeom>
          <a:solidFill>
            <a:srgbClr val="F5A3A3"/>
          </a:solidFill>
          <a:ln/>
        </p:spPr>
      </p:sp>
      <p:sp>
        <p:nvSpPr>
          <p:cNvPr id="4" name="Text 2"/>
          <p:cNvSpPr/>
          <p:nvPr/>
        </p:nvSpPr>
        <p:spPr>
          <a:xfrm>
            <a:off x="753944" y="3725168"/>
            <a:ext cx="3350434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Platformer game</a:t>
            </a:r>
            <a:endParaRPr lang="en-US" sz="1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3144" y="2186186"/>
            <a:ext cx="6846716" cy="33713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2026-07-31T13:48:14Z</dcterms:created>
  <dcterms:modified xsi:type="dcterms:W3CDTF">2026-07-31T13:48:14Z</dcterms:modified>
</cp:coreProperties>
</file>