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embeddedFontLst>
    <p:embeddedFont>
      <p:font typeface="Roboto"/>
      <p:regular r:id="rId201314"/>
    </p:embeddedFont>
    <p:embeddedFont>
      <p:font typeface="Roboto Medium"/>
      <p:regular r:id="rId201315"/>
    </p:embeddedFont>
    <p:embeddedFont>
      <p:font typeface="Roboto Bold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18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354" y="1984375"/>
            <a:ext cx="2889178" cy="28892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233360" y="2800548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i="1" dirty="0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MY PROJECT</a:t>
            </a:r>
            <a:pPr algn="l" indent="0" marL="0">
              <a:lnSpc>
                <a:spcPct val="104000"/>
              </a:lnSpc>
              <a:buNone/>
            </a:pPr>
            <a:r>
              <a:rPr lang="en-US" sz="3700" i="1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s</a:t>
            </a:r>
            <a:endParaRPr lang="en-US" sz="3700" dirty="0"/>
          </a:p>
        </p:txBody>
      </p:sp>
      <p:sp>
        <p:nvSpPr>
          <p:cNvPr id="5" name="Text 1"/>
          <p:cNvSpPr/>
          <p:nvPr/>
        </p:nvSpPr>
        <p:spPr>
          <a:xfrm>
            <a:off x="5233360" y="3466802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i="1" dirty="0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ANTHONY Al Rahi</a:t>
            </a:r>
            <a:endParaRPr lang="en-US" sz="3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320800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11- AI for Website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3447852"/>
            <a:ext cx="411380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Website about PSG</a:t>
            </a:r>
            <a:endParaRPr lang="en-US" sz="14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73146" y="2407543"/>
            <a:ext cx="5623280" cy="227915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475" y="5182791"/>
            <a:ext cx="10868745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My project helps people read about PSG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34206"/>
            <a:ext cx="10868745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1- Project idea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661475" y="3448149"/>
            <a:ext cx="4128786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284480" indent="-284480">
              <a:lnSpc>
                <a:spcPct val="130000"/>
              </a:lnSpc>
              <a:buSzPct val="100000"/>
              <a:buChar char="•"/>
            </a:pPr>
            <a:r>
              <a:rPr lang="en-US" sz="1400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Build</a:t>
            </a:r>
            <a:endParaRPr lang="en-US" sz="14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50059" y="1643162"/>
            <a:ext cx="5061518" cy="379620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475" y="5887145"/>
            <a:ext cx="10868745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My project helps people build</a:t>
            </a:r>
            <a:endParaRPr lang="en-US" sz="2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27162"/>
            <a:ext cx="10868745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2- AI for Writing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661475" y="3448149"/>
            <a:ext cx="4128786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284480" indent="-284480">
              <a:lnSpc>
                <a:spcPct val="130000"/>
              </a:lnSpc>
              <a:buSzPct val="100000"/>
              <a:buChar char="•"/>
            </a:pPr>
            <a:r>
              <a:rPr lang="en-US" sz="1400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story</a:t>
            </a:r>
            <a:endParaRPr lang="en-US" sz="14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01562" y="1636117"/>
            <a:ext cx="4758511" cy="381029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475" y="5894189"/>
            <a:ext cx="10868745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My project helps people follow the football</a:t>
            </a:r>
            <a:endParaRPr lang="en-US" sz="2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23292"/>
            <a:ext cx="10868745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3- AI for Graphic Design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661475" y="3448149"/>
            <a:ext cx="4128786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284480" indent="-284480">
              <a:lnSpc>
                <a:spcPct val="130000"/>
              </a:lnSpc>
              <a:buSzPct val="100000"/>
              <a:buChar char="•"/>
            </a:pPr>
            <a:r>
              <a:rPr lang="en-US" sz="1400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 invitation card</a:t>
            </a:r>
            <a:endParaRPr lang="en-US" sz="14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17239" y="1632248"/>
            <a:ext cx="2727158" cy="381803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475" y="5898059"/>
            <a:ext cx="10868745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My project helps people to be informed about an event</a:t>
            </a:r>
            <a:endParaRPr lang="en-US" sz="2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60598"/>
            <a:ext cx="10868745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5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4- AI for Image</a:t>
            </a:r>
            <a:endParaRPr lang="en-US" sz="31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16878" y="1521023"/>
            <a:ext cx="4016572" cy="40166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87207" y="3448050"/>
            <a:ext cx="4158848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254000" indent="-254000">
              <a:lnSpc>
                <a:spcPct val="123000"/>
              </a:lnSpc>
              <a:buSzPct val="100000"/>
              <a:buChar char="•"/>
            </a:pPr>
            <a:r>
              <a:rPr lang="en-US" sz="1250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VR device under the ocean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61475" y="5896074"/>
            <a:ext cx="10868745" cy="301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My project helps people enjoy the visual creation</a:t>
            </a:r>
            <a:endParaRPr lang="en-US" sz="1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64964"/>
            <a:ext cx="10868745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5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5- AI for Mobile App</a:t>
            </a:r>
            <a:endParaRPr lang="en-US" sz="31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85517" y="1525389"/>
            <a:ext cx="2279395" cy="400804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87207" y="3448050"/>
            <a:ext cx="4158848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254000" indent="-254000">
              <a:lnSpc>
                <a:spcPct val="123000"/>
              </a:lnSpc>
              <a:buSzPct val="100000"/>
              <a:buChar char="•"/>
            </a:pPr>
            <a:r>
              <a:rPr lang="en-US" sz="1250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Tasks and Mood Booster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61475" y="5891808"/>
            <a:ext cx="10868745" cy="301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My project helps people organizr their time</a:t>
            </a:r>
            <a:endParaRPr lang="en-US" sz="1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60598"/>
            <a:ext cx="10868745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5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6- AI for Music</a:t>
            </a:r>
            <a:endParaRPr lang="en-US" sz="31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16878" y="1521023"/>
            <a:ext cx="4016572" cy="40166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87207" y="3037185"/>
            <a:ext cx="4158848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254000" indent="-254000">
              <a:lnSpc>
                <a:spcPct val="123000"/>
              </a:lnSpc>
              <a:buSzPct val="100000"/>
              <a:buChar char="•"/>
            </a:pPr>
            <a:r>
              <a:rPr lang="en-US" sz="1250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Song about VR games</a:t>
            </a:r>
            <a:endParaRPr lang="en-US" sz="12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0710" y="3428504"/>
            <a:ext cx="562259" cy="56227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61475" y="5896074"/>
            <a:ext cx="10868745" cy="301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My project helps people enjoy music</a:t>
            </a:r>
            <a:endParaRPr lang="en-US" sz="1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2474516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7- AI for Video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3443188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Video about VR games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661475" y="4029075"/>
            <a:ext cx="10868745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My project helps people enjoy video</a:t>
            </a:r>
            <a:endParaRPr lang="en-US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86110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8- AI for Game</a:t>
            </a:r>
            <a:endParaRPr lang="en-US" sz="37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872853"/>
            <a:ext cx="6903269" cy="334853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032251" y="3296642"/>
            <a:ext cx="3504219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CFD0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Platformer Game about a Monkey collecting bananas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661475" y="5717480"/>
            <a:ext cx="10868745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My project helps people enjoy the game</a:t>
            </a:r>
            <a:endParaRPr lang="en-US" sz="2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2026-07-31T14:04:53Z</dcterms:created>
  <dcterms:modified xsi:type="dcterms:W3CDTF">2026-07-31T14:04:53Z</dcterms:modified>
</cp:coreProperties>
</file>