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embeddedFontLst>
    <p:embeddedFont>
      <p:font typeface="DM Sans"/>
      <p:regular r:id="rId201314"/>
    </p:embeddedFont>
    <p:embeddedFont>
      <p:font typeface="DM Sans Medium"/>
      <p:regular r:id="rId201315"/>
    </p:embeddedFont>
    <p:embeddedFont>
      <p:font typeface="DM Sans Bold"/>
      <p:regular r:id="rId201316"/>
    </p:embeddedFont>
    <p:embeddedFont>
      <p:font typeface="Inter Medium"/>
      <p:regular r:id="rId201317"/>
    </p:embeddedFont>
    <p:embeddedFont>
      <p:font typeface="Inter Bold"/>
      <p:regular r:id="rId201318"/>
    </p:embeddedFont>
    <p:embeddedFont>
      <p:font typeface="Inter"/>
      <p:regular r:id="rId2013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21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3133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85958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MY PROJECTS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525838"/>
            <a:ext cx="6296860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Eva Costa</a:t>
            </a:r>
            <a:endParaRPr lang="en-US" sz="2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7369"/>
            <a:ext cx="10868745" cy="263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i="1" dirty="0">
                <a:solidFill>
                  <a:srgbClr val="F7F7F8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TABLE OF CONTENTS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661475" y="876697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01</a:t>
            </a:r>
            <a:endParaRPr lang="en-US" sz="650" dirty="0"/>
          </a:p>
        </p:txBody>
      </p:sp>
      <p:sp>
        <p:nvSpPr>
          <p:cNvPr id="4" name="Shape 2"/>
          <p:cNvSpPr/>
          <p:nvPr/>
        </p:nvSpPr>
        <p:spPr>
          <a:xfrm>
            <a:off x="661475" y="1007467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1075035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1-Project idea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296957" y="876697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02</a:t>
            </a:r>
            <a:endParaRPr lang="en-US" sz="650" dirty="0"/>
          </a:p>
        </p:txBody>
      </p:sp>
      <p:sp>
        <p:nvSpPr>
          <p:cNvPr id="7" name="Shape 5"/>
          <p:cNvSpPr/>
          <p:nvPr/>
        </p:nvSpPr>
        <p:spPr>
          <a:xfrm>
            <a:off x="4296957" y="1007467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8" name="Text 6"/>
          <p:cNvSpPr/>
          <p:nvPr/>
        </p:nvSpPr>
        <p:spPr>
          <a:xfrm>
            <a:off x="4296957" y="1075035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2- Ai for writing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932440" y="876697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03</a:t>
            </a:r>
            <a:endParaRPr lang="en-US" sz="650" dirty="0"/>
          </a:p>
        </p:txBody>
      </p:sp>
      <p:sp>
        <p:nvSpPr>
          <p:cNvPr id="10" name="Shape 8"/>
          <p:cNvSpPr/>
          <p:nvPr/>
        </p:nvSpPr>
        <p:spPr>
          <a:xfrm>
            <a:off x="7932440" y="1007467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11" name="Text 9"/>
          <p:cNvSpPr/>
          <p:nvPr/>
        </p:nvSpPr>
        <p:spPr>
          <a:xfrm>
            <a:off x="7932440" y="1075035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3- Ai for Graphic Desighn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61475" y="1308001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04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661475" y="1438771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14" name="Text 12"/>
          <p:cNvSpPr/>
          <p:nvPr/>
        </p:nvSpPr>
        <p:spPr>
          <a:xfrm>
            <a:off x="661475" y="1506339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Ai for image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296957" y="1308001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05</a:t>
            </a:r>
            <a:endParaRPr lang="en-US" sz="650" dirty="0"/>
          </a:p>
        </p:txBody>
      </p:sp>
      <p:sp>
        <p:nvSpPr>
          <p:cNvPr id="16" name="Shape 14"/>
          <p:cNvSpPr/>
          <p:nvPr/>
        </p:nvSpPr>
        <p:spPr>
          <a:xfrm>
            <a:off x="4296957" y="1438771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17" name="Text 15"/>
          <p:cNvSpPr/>
          <p:nvPr/>
        </p:nvSpPr>
        <p:spPr>
          <a:xfrm>
            <a:off x="4296957" y="1506339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Ai for music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932440" y="1308001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06</a:t>
            </a:r>
            <a:endParaRPr lang="en-US" sz="650" dirty="0"/>
          </a:p>
        </p:txBody>
      </p:sp>
      <p:sp>
        <p:nvSpPr>
          <p:cNvPr id="19" name="Shape 17"/>
          <p:cNvSpPr/>
          <p:nvPr/>
        </p:nvSpPr>
        <p:spPr>
          <a:xfrm>
            <a:off x="7932440" y="1438771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20" name="Text 18"/>
          <p:cNvSpPr/>
          <p:nvPr/>
        </p:nvSpPr>
        <p:spPr>
          <a:xfrm>
            <a:off x="7932440" y="1506339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Ai for Website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661475" y="1739305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07</a:t>
            </a:r>
            <a:endParaRPr lang="en-US" sz="650" dirty="0"/>
          </a:p>
        </p:txBody>
      </p:sp>
      <p:sp>
        <p:nvSpPr>
          <p:cNvPr id="22" name="Shape 20"/>
          <p:cNvSpPr/>
          <p:nvPr/>
        </p:nvSpPr>
        <p:spPr>
          <a:xfrm>
            <a:off x="661475" y="1870075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23" name="Text 21"/>
          <p:cNvSpPr/>
          <p:nvPr/>
        </p:nvSpPr>
        <p:spPr>
          <a:xfrm>
            <a:off x="661475" y="1937643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Ai for Mobile app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296957" y="1739305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08</a:t>
            </a:r>
            <a:endParaRPr lang="en-US" sz="650" dirty="0"/>
          </a:p>
        </p:txBody>
      </p:sp>
      <p:sp>
        <p:nvSpPr>
          <p:cNvPr id="25" name="Shape 23"/>
          <p:cNvSpPr/>
          <p:nvPr/>
        </p:nvSpPr>
        <p:spPr>
          <a:xfrm>
            <a:off x="4296957" y="1870075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26" name="Text 24"/>
          <p:cNvSpPr/>
          <p:nvPr/>
        </p:nvSpPr>
        <p:spPr>
          <a:xfrm>
            <a:off x="4296957" y="1937643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Ai for game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7932440" y="1739305"/>
            <a:ext cx="168866" cy="105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D6D9D7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09</a:t>
            </a:r>
            <a:endParaRPr lang="en-US" sz="650" dirty="0"/>
          </a:p>
        </p:txBody>
      </p:sp>
      <p:sp>
        <p:nvSpPr>
          <p:cNvPr id="28" name="Shape 26"/>
          <p:cNvSpPr/>
          <p:nvPr/>
        </p:nvSpPr>
        <p:spPr>
          <a:xfrm>
            <a:off x="7932440" y="1870075"/>
            <a:ext cx="3597780" cy="12700"/>
          </a:xfrm>
          <a:prstGeom prst="rect">
            <a:avLst/>
          </a:prstGeom>
          <a:solidFill>
            <a:srgbClr val="AC9EF5"/>
          </a:solidFill>
          <a:ln/>
        </p:spPr>
      </p:sp>
      <p:sp>
        <p:nvSpPr>
          <p:cNvPr id="29" name="Text 27"/>
          <p:cNvSpPr/>
          <p:nvPr/>
        </p:nvSpPr>
        <p:spPr>
          <a:xfrm>
            <a:off x="7932440" y="1937643"/>
            <a:ext cx="3597780" cy="131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i="1" dirty="0">
                <a:solidFill>
                  <a:srgbClr val="D6D9D7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Ai for video</a:t>
            </a:r>
            <a:endParaRPr lang="en-US" sz="800" dirty="0"/>
          </a:p>
        </p:txBody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75371"/>
            <a:ext cx="2940473" cy="41451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7868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1-Project idea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847354"/>
            <a:ext cx="5162520" cy="41318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7868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2-AI for writing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847354"/>
            <a:ext cx="5162520" cy="413186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54" y="1237456"/>
            <a:ext cx="4382978" cy="43830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33360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3-AI for Graphic design</a:t>
            </a:r>
            <a:endParaRPr lang="en-US" sz="3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4-AI for image</a:t>
            </a:r>
            <a:endParaRPr lang="en-US" sz="3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3441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5-Ai for music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503091"/>
            <a:ext cx="5162520" cy="28203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72" y="1358900"/>
            <a:ext cx="2311342" cy="4140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33360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6-Ai for website</a:t>
            </a:r>
            <a:endParaRPr lang="en-US" sz="3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313362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7F7F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7-Ai for website 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2026-07-31T11:57:39Z</dcterms:created>
  <dcterms:modified xsi:type="dcterms:W3CDTF">2026-07-31T11:57:39Z</dcterms:modified>
</cp:coreProperties>
</file>