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76875" y="65589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image" Target="../media/image-1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unset-teal-spark.lovable.app/" TargetMode="External"/><Relationship Id="rId1" Type="http://schemas.openxmlformats.org/officeDocument/2006/relationships/image" Target="../media/image-10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image" Target="../media/image-4-2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natalia-c.netlify.app/" TargetMode="External"/><Relationship Id="rId1" Type="http://schemas.openxmlformats.org/officeDocument/2006/relationships/image" Target="../media/image-6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etitions.ugainskills.com/project/6a675363af57f61b2aef3581" TargetMode="External"/><Relationship Id="rId1" Type="http://schemas.openxmlformats.org/officeDocument/2006/relationships/image" Target="../media/image-7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eles.ai/play/80363561-c9ae-4ab6-871b-11910cf4a0c8" TargetMode="External"/><Relationship Id="rId1" Type="http://schemas.openxmlformats.org/officeDocument/2006/relationships/image" Target="../media/image-8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competitions.ugainskills.com/project/6a68a5f15c257762176234a7" TargetMode="External"/><Relationship Id="rId1" Type="http://schemas.openxmlformats.org/officeDocument/2006/relationships/image" Target="../media/image-9-1.jpe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9809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9522" y="1242715"/>
            <a:ext cx="4372461" cy="437257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98086" y="2802434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i="1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MY PROJECT</a:t>
            </a:r>
            <a:endParaRPr lang="en-US" sz="3650" dirty="0"/>
          </a:p>
        </p:txBody>
      </p:sp>
      <p:sp>
        <p:nvSpPr>
          <p:cNvPr id="5" name="Text 1"/>
          <p:cNvSpPr/>
          <p:nvPr/>
        </p:nvSpPr>
        <p:spPr>
          <a:xfrm>
            <a:off x="698086" y="3468886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NATALIA</a:t>
            </a:r>
            <a:endParaRPr lang="en-US" sz="36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767384"/>
            <a:ext cx="4101700" cy="243740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03936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9-Ai for website</a:t>
            </a:r>
            <a:endParaRPr lang="en-US" sz="3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385094"/>
            <a:ext cx="4787483" cy="258355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267795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1- Project idea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5153620"/>
            <a:ext cx="114051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Fun ideas to do in the summer.Non-screen.</a:t>
            </a:r>
            <a:endParaRPr lang="en-US" sz="15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747514"/>
            <a:ext cx="4787483" cy="385881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905474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2- AI for writing</a:t>
            </a:r>
            <a:endParaRPr lang="en-US" sz="3650" dirty="0"/>
          </a:p>
        </p:txBody>
      </p:sp>
      <p:sp>
        <p:nvSpPr>
          <p:cNvPr id="4" name="Text 1"/>
          <p:cNvSpPr/>
          <p:nvPr/>
        </p:nvSpPr>
        <p:spPr>
          <a:xfrm>
            <a:off x="698086" y="5791299"/>
            <a:ext cx="11405108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You can ask Ai to make a story</a:t>
            </a:r>
            <a:endParaRPr lang="en-US" sz="15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571886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12" y="346373"/>
            <a:ext cx="4372362" cy="616525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269971" y="2826445"/>
            <a:ext cx="6223638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3- AI for graphic design</a:t>
            </a:r>
            <a:endParaRPr lang="en-US" sz="3650" dirty="0"/>
          </a:p>
        </p:txBody>
      </p:sp>
      <p:sp>
        <p:nvSpPr>
          <p:cNvPr id="5" name="Text 1"/>
          <p:cNvSpPr/>
          <p:nvPr/>
        </p:nvSpPr>
        <p:spPr>
          <a:xfrm>
            <a:off x="5269971" y="3712270"/>
            <a:ext cx="6833223" cy="3191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14960" indent="-314960">
              <a:lnSpc>
                <a:spcPct val="133000"/>
              </a:lnSpc>
              <a:buSzPct val="100000"/>
              <a:buChar char="•"/>
            </a:pPr>
            <a:r>
              <a:rPr lang="en-US" sz="15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An invitation to a birthday party and u can design it however you want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685727"/>
            <a:ext cx="4787483" cy="260072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85593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4-Ai for image</a:t>
            </a:r>
            <a:endParaRPr lang="en-US" sz="3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685131"/>
            <a:ext cx="4625363" cy="260181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86089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5-Ai for mobile app</a:t>
            </a:r>
            <a:endParaRPr lang="en-US" sz="3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718469"/>
            <a:ext cx="4625363" cy="25351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52752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6-Ai for music</a:t>
            </a:r>
            <a:endParaRPr lang="en-US" sz="3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718270"/>
            <a:ext cx="4525651" cy="253563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53049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7-Ai for games</a:t>
            </a:r>
            <a:endParaRPr lang="en-US" sz="36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8086" y="1768376"/>
            <a:ext cx="4525651" cy="243532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8086" y="4502845"/>
            <a:ext cx="10795524" cy="586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36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8-Ai for video</a:t>
            </a:r>
            <a:endParaRPr lang="en-US" sz="3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2026-07-31T13:39:29Z</dcterms:created>
  <dcterms:modified xsi:type="dcterms:W3CDTF">2026-07-31T13:39:29Z</dcterms:modified>
</cp:coreProperties>
</file>