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embeddedFontLst>
    <p:embeddedFont>
      <p:font typeface="Geist Bold"/>
      <p:regular r:id="rId201314"/>
    </p:embeddedFont>
    <p:embeddedFont>
      <p:font typeface="Geist Black"/>
      <p:regular r:id="rId201315"/>
    </p:embeddedFont>
    <p:embeddedFont>
      <p:font typeface="Geist"/>
      <p:regular r:id="rId201316"/>
    </p:embeddedFont>
    <p:embeddedFont>
      <p:font typeface="Noto Serif Black"/>
      <p:regular r:id="rId201317"/>
    </p:embeddedFont>
    <p:embeddedFont>
      <p:font typeface="Noto Serif"/>
      <p:regular r:id="rId201318"/>
    </p:embeddedFont>
    <p:embeddedFont>
      <p:font typeface="Noto Serif Bold"/>
      <p:regular r:id="rId2013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jpe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4-2.jpeg"/><Relationship Id="rId3" Type="http://schemas.openxmlformats.org/officeDocument/2006/relationships/image" Target="../media/image-1002-2.png"/><Relationship Id="rId5"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1076875" y="65589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E5F9F2">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1076875" y="6558991"/>
            <a:ext cx="1071843" cy="25603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master 3">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E5F9F2">
              <a:alpha val="95000"/>
            </a:srgbClr>
          </a:solidFill>
          <a:ln/>
        </p:spPr>
      </p:sp>
      <p:pic>
        <p:nvPicPr>
          <p:cNvPr id="4" name="Image 1" descr="preencoded.png">    </p:cNvPr>
          <p:cNvPicPr>
            <a:picLocks noChangeAspect="1"/>
          </p:cNvPicPr>
          <p:nvPr/>
        </p:nvPicPr>
        <p:blipFill>
          <a:blip r:embed="rId2"/>
          <a:stretch>
            <a:fillRect/>
          </a:stretch>
        </p:blipFill>
        <p:spPr>
          <a:xfrm>
            <a:off x="0" y="0"/>
            <a:ext cx="12191695" cy="6858000"/>
          </a:xfrm>
          <a:prstGeom prst="rect">
            <a:avLst/>
          </a:prstGeom>
        </p:spPr>
      </p:pic>
      <p:pic>
        <p:nvPicPr>
          <p:cNvPr id="5" name="Image 2" descr="preencoded.png">
            <a:hlinkClick r:id="rId4" tooltip=""/>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jpeg"/><Relationship Id="rId3" Type="http://schemas.openxmlformats.org/officeDocument/2006/relationships/slideLayout" Target="../slideLayouts/slideLayout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3.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ile/d/1nffhT59kw-yZPTgOda7Wd2qcQ9ce75ZE/view?usp=sharing" TargetMode="External"/><Relationship Id="rId1" Type="http://schemas.openxmlformats.org/officeDocument/2006/relationships/image" Target="../media/image-7-1.png"/><Relationship Id="rId3" Type="http://schemas.openxmlformats.org/officeDocument/2006/relationships/slideLayout" Target="../slideLayouts/slideLayout4.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drive.google.com/file/d/15j196-DNrEJ05HL1-HchXN8WbXwOqNy4/view?usp=sharing" TargetMode="External"/><Relationship Id="rId1" Type="http://schemas.openxmlformats.org/officeDocument/2006/relationships/image" Target="../media/image-8-1.png"/><Relationship Id="rId3" Type="http://schemas.openxmlformats.org/officeDocument/2006/relationships/slideLayout" Target="../slideLayouts/slideLayout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hyperlink" Target="https://www.seeles.ai/play/42754bce-57f2-43ec-bcdd-40a30f513703" TargetMode="External"/><Relationship Id="rId1" Type="http://schemas.openxmlformats.org/officeDocument/2006/relationships/image" Target="../media/image-9-1.jpeg"/><Relationship Id="rId3" Type="http://schemas.openxmlformats.org/officeDocument/2006/relationships/slideLayout" Target="../slideLayouts/slideLayout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0" y="0"/>
            <a:ext cx="4800480" cy="6858000"/>
          </a:xfrm>
          <a:custGeom>
            <a:avLst/>
            <a:gdLst/>
            <a:ahLst/>
            <a:cxnLst/>
            <a:rect l="0" t="0" r="100000" b="100000"/>
            <a:pathLst>
              <a:path w="100000" h="100000">
                <a:moveTo>
                  <a:pt x="0" y="0"/>
                </a:moveTo>
                <a:lnTo>
                  <a:pt x="90530" y="100"/>
                </a:lnTo>
                <a:lnTo>
                  <a:pt x="93070" y="6350"/>
                </a:lnTo>
                <a:lnTo>
                  <a:pt x="94920" y="12210"/>
                </a:lnTo>
                <a:lnTo>
                  <a:pt x="96680" y="19820"/>
                </a:lnTo>
                <a:lnTo>
                  <a:pt x="97560" y="25880"/>
                </a:lnTo>
                <a:lnTo>
                  <a:pt x="97950" y="30960"/>
                </a:lnTo>
                <a:lnTo>
                  <a:pt x="97950" y="39060"/>
                </a:lnTo>
                <a:lnTo>
                  <a:pt x="97270" y="46480"/>
                </a:lnTo>
                <a:lnTo>
                  <a:pt x="96190" y="52640"/>
                </a:lnTo>
                <a:lnTo>
                  <a:pt x="94730" y="58500"/>
                </a:lnTo>
                <a:lnTo>
                  <a:pt x="92480" y="65230"/>
                </a:lnTo>
                <a:lnTo>
                  <a:pt x="89550" y="72070"/>
                </a:lnTo>
                <a:lnTo>
                  <a:pt x="86820" y="77340"/>
                </a:lnTo>
                <a:lnTo>
                  <a:pt x="83500" y="82810"/>
                </a:lnTo>
                <a:lnTo>
                  <a:pt x="79200" y="88870"/>
                </a:lnTo>
                <a:lnTo>
                  <a:pt x="75880" y="92770"/>
                </a:lnTo>
                <a:lnTo>
                  <a:pt x="75880" y="92970"/>
                </a:lnTo>
                <a:lnTo>
                  <a:pt x="74510" y="94340"/>
                </a:lnTo>
                <a:lnTo>
                  <a:pt x="74510" y="94530"/>
                </a:lnTo>
                <a:lnTo>
                  <a:pt x="69240" y="100000"/>
                </a:lnTo>
                <a:lnTo>
                  <a:pt x="0" y="100000"/>
                </a:lnTo>
                <a:close/>
              </a:path>
            </a:pathLst>
          </a:custGeom>
        </p:spPr>
      </p:pic>
      <p:pic>
        <p:nvPicPr>
          <p:cNvPr id="3" name="Image 1" descr="preencoded.png">    </p:cNvPr>
          <p:cNvPicPr>
            <a:picLocks noChangeAspect="1"/>
          </p:cNvPicPr>
          <p:nvPr/>
        </p:nvPicPr>
        <p:blipFill>
          <a:blip r:embed="rId2"/>
          <a:stretch>
            <a:fillRect/>
          </a:stretch>
        </p:blipFill>
        <p:spPr>
          <a:xfrm>
            <a:off x="857030" y="2438400"/>
            <a:ext cx="1981150" cy="1981200"/>
          </a:xfrm>
          <a:prstGeom prst="rect">
            <a:avLst/>
          </a:prstGeom>
        </p:spPr>
      </p:pic>
      <p:sp>
        <p:nvSpPr>
          <p:cNvPr id="4" name="Text 0"/>
          <p:cNvSpPr/>
          <p:nvPr/>
        </p:nvSpPr>
        <p:spPr>
          <a:xfrm>
            <a:off x="5233360" y="2800548"/>
            <a:ext cx="6296860" cy="590649"/>
          </a:xfrm>
          <a:prstGeom prst="rect">
            <a:avLst/>
          </a:prstGeom>
          <a:noFill/>
          <a:ln/>
        </p:spPr>
        <p:txBody>
          <a:bodyPr wrap="none" lIns="0" tIns="0" rIns="0" bIns="0" rtlCol="0" anchor="t"/>
          <a:lstStyle/>
          <a:p>
            <a:pPr algn="l" indent="0" marL="0">
              <a:lnSpc>
                <a:spcPct val="104000"/>
              </a:lnSpc>
              <a:buNone/>
            </a:pPr>
            <a:r>
              <a:rPr lang="en-US" sz="3700" b="1" i="1" dirty="0">
                <a:solidFill>
                  <a:srgbClr val="006747"/>
                </a:solidFill>
                <a:latin typeface="Noto Serif Bold" pitchFamily="34" charset="0"/>
                <a:ea typeface="Noto Serif Bold" pitchFamily="34" charset="-122"/>
                <a:cs typeface="Noto Serif Bold" pitchFamily="34" charset="-120"/>
              </a:rPr>
              <a:t>My projects</a:t>
            </a:r>
            <a:endParaRPr lang="en-US" sz="3700" dirty="0"/>
          </a:p>
        </p:txBody>
      </p:sp>
      <p:sp>
        <p:nvSpPr>
          <p:cNvPr id="5" name="Text 1"/>
          <p:cNvSpPr/>
          <p:nvPr/>
        </p:nvSpPr>
        <p:spPr>
          <a:xfrm>
            <a:off x="5233360" y="3466802"/>
            <a:ext cx="6296860" cy="590649"/>
          </a:xfrm>
          <a:prstGeom prst="rect">
            <a:avLst/>
          </a:prstGeom>
          <a:noFill/>
          <a:ln/>
        </p:spPr>
        <p:txBody>
          <a:bodyPr wrap="none" lIns="0" tIns="0" rIns="0" bIns="0" rtlCol="0" anchor="t"/>
          <a:lstStyle/>
          <a:p>
            <a:pPr algn="l" indent="0" marL="0">
              <a:lnSpc>
                <a:spcPct val="104000"/>
              </a:lnSpc>
              <a:buNone/>
            </a:pPr>
            <a:r>
              <a:rPr lang="en-US" sz="3700" b="1" i="1" dirty="0">
                <a:solidFill>
                  <a:srgbClr val="006747"/>
                </a:solidFill>
                <a:latin typeface="Noto Serif Bold" pitchFamily="34" charset="0"/>
                <a:ea typeface="Noto Serif Bold" pitchFamily="34" charset="-122"/>
                <a:cs typeface="Noto Serif Bold" pitchFamily="34" charset="-120"/>
              </a:rPr>
              <a:t>TANIOS Bou Rouphael</a:t>
            </a:r>
            <a:endParaRPr lang="en-US" sz="3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535285"/>
            <a:ext cx="10868745" cy="457696"/>
          </a:xfrm>
          <a:prstGeom prst="rect">
            <a:avLst/>
          </a:prstGeom>
          <a:noFill/>
          <a:ln/>
        </p:spPr>
        <p:txBody>
          <a:bodyPr wrap="none" lIns="0" tIns="0" rIns="0" bIns="0" rtlCol="0" anchor="t"/>
          <a:lstStyle/>
          <a:p>
            <a:pPr algn="l" indent="0" marL="0">
              <a:lnSpc>
                <a:spcPct val="104000"/>
              </a:lnSpc>
              <a:buNone/>
            </a:pPr>
            <a:r>
              <a:rPr lang="en-US" sz="2850" b="1" dirty="0">
                <a:solidFill>
                  <a:srgbClr val="006747"/>
                </a:solidFill>
                <a:latin typeface="Noto Serif Bold" pitchFamily="34" charset="0"/>
                <a:ea typeface="Noto Serif Bold" pitchFamily="34" charset="-122"/>
                <a:cs typeface="Noto Serif Bold" pitchFamily="34" charset="-120"/>
              </a:rPr>
              <a:t>9- AI for Website</a:t>
            </a:r>
            <a:endParaRPr lang="en-US" sz="2850" dirty="0"/>
          </a:p>
        </p:txBody>
      </p:sp>
      <p:pic>
        <p:nvPicPr>
          <p:cNvPr id="3" name="Image 0" descr="preencoded.png">    </p:cNvPr>
          <p:cNvPicPr>
            <a:picLocks noChangeAspect="1"/>
          </p:cNvPicPr>
          <p:nvPr/>
        </p:nvPicPr>
        <p:blipFill>
          <a:blip r:embed="rId1"/>
          <a:stretch>
            <a:fillRect/>
          </a:stretch>
        </p:blipFill>
        <p:spPr>
          <a:xfrm>
            <a:off x="661475" y="1347688"/>
            <a:ext cx="7976790" cy="4486970"/>
          </a:xfrm>
          <a:prstGeom prst="rect">
            <a:avLst/>
          </a:prstGeom>
        </p:spPr>
      </p:pic>
      <p:sp>
        <p:nvSpPr>
          <p:cNvPr id="4" name="Text 1"/>
          <p:cNvSpPr/>
          <p:nvPr/>
        </p:nvSpPr>
        <p:spPr>
          <a:xfrm>
            <a:off x="661475" y="6034187"/>
            <a:ext cx="11478330" cy="288429"/>
          </a:xfrm>
          <a:prstGeom prst="rect">
            <a:avLst/>
          </a:prstGeom>
          <a:noFill/>
          <a:ln/>
        </p:spPr>
        <p:txBody>
          <a:bodyPr wrap="none" lIns="0" tIns="0" rIns="0" bIns="0" rtlCol="0" anchor="t"/>
          <a:lstStyle/>
          <a:p>
            <a:pPr algn="l" indent="0" marL="0">
              <a:lnSpc>
                <a:spcPct val="131000"/>
              </a:lnSpc>
              <a:buNone/>
            </a:pPr>
            <a:r>
              <a:rPr lang="en-US" sz="1400" i="1" dirty="0">
                <a:solidFill>
                  <a:srgbClr val="4B4A4A"/>
                </a:solidFill>
                <a:latin typeface="Geist" pitchFamily="34" charset="0"/>
                <a:ea typeface="Geist" pitchFamily="34" charset="-122"/>
                <a:cs typeface="Geist" pitchFamily="34" charset="-120"/>
              </a:rPr>
              <a:t>This is a website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1367433"/>
            <a:ext cx="10868745" cy="472480"/>
          </a:xfrm>
          <a:prstGeom prst="rect">
            <a:avLst/>
          </a:prstGeom>
          <a:noFill/>
          <a:ln/>
        </p:spPr>
        <p:txBody>
          <a:bodyPr wrap="none" lIns="0" tIns="0" rIns="0" bIns="0" rtlCol="0" anchor="t"/>
          <a:lstStyle/>
          <a:p>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1- project idea</a:t>
            </a:r>
            <a:endParaRPr lang="en-US" sz="2950" dirty="0"/>
          </a:p>
        </p:txBody>
      </p:sp>
      <p:pic>
        <p:nvPicPr>
          <p:cNvPr id="3" name="Image 0" descr="preencoded.png">    </p:cNvPr>
          <p:cNvPicPr>
            <a:picLocks noChangeAspect="1"/>
          </p:cNvPicPr>
          <p:nvPr/>
        </p:nvPicPr>
        <p:blipFill>
          <a:blip r:embed="rId1"/>
          <a:stretch>
            <a:fillRect/>
          </a:stretch>
        </p:blipFill>
        <p:spPr>
          <a:xfrm>
            <a:off x="661475" y="2336006"/>
            <a:ext cx="4637269" cy="2941836"/>
          </a:xfrm>
          <a:prstGeom prst="rect">
            <a:avLst/>
          </a:prstGeom>
        </p:spPr>
      </p:pic>
      <p:sp>
        <p:nvSpPr>
          <p:cNvPr id="4" name="Text 1"/>
          <p:cNvSpPr/>
          <p:nvPr/>
        </p:nvSpPr>
        <p:spPr>
          <a:xfrm>
            <a:off x="5766251" y="2632770"/>
            <a:ext cx="5770220" cy="295275"/>
          </a:xfrm>
          <a:prstGeom prst="rect">
            <a:avLst/>
          </a:prstGeom>
          <a:noFill/>
          <a:ln/>
        </p:spPr>
        <p:txBody>
          <a:bodyPr wrap="none" lIns="0" tIns="0" rIns="0" bIns="0" rtlCol="0" anchor="t"/>
          <a:lstStyle/>
          <a:p>
            <a:pPr algn="l" indent="0" marL="0">
              <a:lnSpc>
                <a:spcPct val="104000"/>
              </a:lnSpc>
              <a:buNone/>
            </a:pPr>
            <a:r>
              <a:rPr lang="en-US" sz="1850" b="1" dirty="0">
                <a:solidFill>
                  <a:srgbClr val="006747"/>
                </a:solidFill>
                <a:latin typeface="Noto Serif Bold" pitchFamily="34" charset="0"/>
                <a:ea typeface="Noto Serif Bold" pitchFamily="34" charset="-122"/>
                <a:cs typeface="Noto Serif Bold" pitchFamily="34" charset="-120"/>
              </a:rPr>
              <a:t>Project: Build a Wooden Birdhouse</a:t>
            </a:r>
            <a:endParaRPr lang="en-US" sz="1850" dirty="0"/>
          </a:p>
        </p:txBody>
      </p:sp>
      <p:sp>
        <p:nvSpPr>
          <p:cNvPr id="5" name="Text 2"/>
          <p:cNvSpPr/>
          <p:nvPr/>
        </p:nvSpPr>
        <p:spPr>
          <a:xfrm>
            <a:off x="5766251" y="3117056"/>
            <a:ext cx="577022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B4A4A"/>
                </a:solidFill>
                <a:latin typeface="Geist" pitchFamily="34" charset="0"/>
                <a:ea typeface="Geist" pitchFamily="34" charset="-122"/>
                <a:cs typeface="Geist" pitchFamily="34" charset="-120"/>
              </a:rPr>
              <a:t>This is a beginner-friendly woodworking project that teaches measuring, cutting, drilling, sanding, and finishing.</a:t>
            </a:r>
            <a:endParaRPr lang="en-US" sz="1450" dirty="0"/>
          </a:p>
        </p:txBody>
      </p:sp>
      <p:sp>
        <p:nvSpPr>
          <p:cNvPr id="6" name="Text 3"/>
          <p:cNvSpPr/>
          <p:nvPr/>
        </p:nvSpPr>
        <p:spPr>
          <a:xfrm>
            <a:off x="5766251" y="3910905"/>
            <a:ext cx="5770220" cy="295275"/>
          </a:xfrm>
          <a:prstGeom prst="rect">
            <a:avLst/>
          </a:prstGeom>
          <a:noFill/>
          <a:ln/>
        </p:spPr>
        <p:txBody>
          <a:bodyPr wrap="none" lIns="0" tIns="0" rIns="0" bIns="0" rtlCol="0" anchor="t"/>
          <a:lstStyle/>
          <a:p>
            <a:pPr algn="l" indent="0" marL="0">
              <a:lnSpc>
                <a:spcPct val="104000"/>
              </a:lnSpc>
              <a:buNone/>
            </a:pPr>
            <a:r>
              <a:rPr lang="en-US" sz="1850" b="1" dirty="0">
                <a:solidFill>
                  <a:srgbClr val="006747"/>
                </a:solidFill>
                <a:latin typeface="Noto Serif Bold" pitchFamily="34" charset="0"/>
                <a:ea typeface="Noto Serif Bold" pitchFamily="34" charset="-122"/>
                <a:cs typeface="Noto Serif Bold" pitchFamily="34" charset="-120"/>
              </a:rPr>
              <a:t>Goal</a:t>
            </a:r>
            <a:endParaRPr lang="en-US" sz="1850" dirty="0"/>
          </a:p>
        </p:txBody>
      </p:sp>
      <p:sp>
        <p:nvSpPr>
          <p:cNvPr id="7" name="Text 4"/>
          <p:cNvSpPr/>
          <p:nvPr/>
        </p:nvSpPr>
        <p:spPr>
          <a:xfrm>
            <a:off x="5766251" y="4395192"/>
            <a:ext cx="5770220" cy="604838"/>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B4A4A"/>
                </a:solidFill>
                <a:latin typeface="Geist" pitchFamily="34" charset="0"/>
                <a:ea typeface="Geist" pitchFamily="34" charset="-122"/>
                <a:cs typeface="Geist" pitchFamily="34" charset="-120"/>
              </a:rPr>
              <a:t>Build a weather-resistant birdhouse that can be mounted on a tree or fence.</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1072654"/>
            <a:ext cx="10868745" cy="472480"/>
          </a:xfrm>
          <a:prstGeom prst="rect">
            <a:avLst/>
          </a:prstGeom>
          <a:noFill/>
          <a:ln/>
        </p:spPr>
        <p:txBody>
          <a:bodyPr wrap="none" lIns="0" tIns="0" rIns="0" bIns="0" rtlCol="0" anchor="t"/>
          <a:lstStyle/>
          <a:p>
            <a:pPr algn="l" indent="0" marL="0">
              <a:lnSpc>
                <a:spcPct val="104000"/>
              </a:lnSpc>
              <a:buNone/>
            </a:pPr>
            <a:r>
              <a:rPr lang="en-US" sz="2950" b="1" i="1" dirty="0">
                <a:solidFill>
                  <a:srgbClr val="006747"/>
                </a:solidFill>
                <a:latin typeface="Noto Serif Bold" pitchFamily="34" charset="0"/>
                <a:ea typeface="Noto Serif Bold" pitchFamily="34" charset="-122"/>
                <a:cs typeface="Noto Serif Bold" pitchFamily="34" charset="-120"/>
              </a:rPr>
              <a:t>2-Ai</a:t>
            </a:r>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 </a:t>
            </a:r>
            <a:pPr algn="l" indent="0" marL="0">
              <a:lnSpc>
                <a:spcPct val="104000"/>
              </a:lnSpc>
              <a:buNone/>
            </a:pPr>
            <a:r>
              <a:rPr lang="en-US" sz="2950" b="1" i="1" dirty="0">
                <a:solidFill>
                  <a:srgbClr val="006747"/>
                </a:solidFill>
                <a:latin typeface="Noto Serif Bold" pitchFamily="34" charset="0"/>
                <a:ea typeface="Noto Serif Bold" pitchFamily="34" charset="-122"/>
                <a:cs typeface="Noto Serif Bold" pitchFamily="34" charset="-120"/>
              </a:rPr>
              <a:t>For</a:t>
            </a:r>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 </a:t>
            </a:r>
            <a:pPr algn="l" indent="0" marL="0">
              <a:lnSpc>
                <a:spcPct val="104000"/>
              </a:lnSpc>
              <a:buNone/>
            </a:pPr>
            <a:r>
              <a:rPr lang="en-US" sz="2950" b="1" i="1" dirty="0">
                <a:solidFill>
                  <a:srgbClr val="006747"/>
                </a:solidFill>
                <a:latin typeface="Noto Serif Bold" pitchFamily="34" charset="0"/>
                <a:ea typeface="Noto Serif Bold" pitchFamily="34" charset="-122"/>
                <a:cs typeface="Noto Serif Bold" pitchFamily="34" charset="-120"/>
              </a:rPr>
              <a:t>Writing</a:t>
            </a:r>
            <a:endParaRPr lang="en-US" sz="2950" dirty="0"/>
          </a:p>
        </p:txBody>
      </p:sp>
      <p:pic>
        <p:nvPicPr>
          <p:cNvPr id="3" name="Image 0" descr="preencoded.png">    </p:cNvPr>
          <p:cNvPicPr>
            <a:picLocks noChangeAspect="1"/>
          </p:cNvPicPr>
          <p:nvPr/>
        </p:nvPicPr>
        <p:blipFill>
          <a:blip r:embed="rId1"/>
          <a:stretch>
            <a:fillRect/>
          </a:stretch>
        </p:blipFill>
        <p:spPr>
          <a:xfrm>
            <a:off x="661475" y="2041227"/>
            <a:ext cx="4637269" cy="3531493"/>
          </a:xfrm>
          <a:prstGeom prst="rect">
            <a:avLst/>
          </a:prstGeom>
        </p:spPr>
      </p:pic>
      <p:sp>
        <p:nvSpPr>
          <p:cNvPr id="4" name="Text 1"/>
          <p:cNvSpPr/>
          <p:nvPr/>
        </p:nvSpPr>
        <p:spPr>
          <a:xfrm>
            <a:off x="5766251" y="2123579"/>
            <a:ext cx="5770220" cy="295275"/>
          </a:xfrm>
          <a:prstGeom prst="rect">
            <a:avLst/>
          </a:prstGeom>
          <a:noFill/>
          <a:ln/>
        </p:spPr>
        <p:txBody>
          <a:bodyPr wrap="none" lIns="0" tIns="0" rIns="0" bIns="0" rtlCol="0" anchor="t"/>
          <a:lstStyle/>
          <a:p>
            <a:pPr algn="l" indent="0" marL="0">
              <a:lnSpc>
                <a:spcPct val="104000"/>
              </a:lnSpc>
              <a:buNone/>
            </a:pPr>
            <a:r>
              <a:rPr lang="en-US" sz="1850" b="1" dirty="0">
                <a:solidFill>
                  <a:srgbClr val="006747"/>
                </a:solidFill>
                <a:latin typeface="Noto Serif Bold" pitchFamily="34" charset="0"/>
                <a:ea typeface="Noto Serif Bold" pitchFamily="34" charset="-122"/>
                <a:cs typeface="Noto Serif Bold" pitchFamily="34" charset="-120"/>
              </a:rPr>
              <a:t>Summary:</a:t>
            </a:r>
            <a:endParaRPr lang="en-US" sz="1850" dirty="0"/>
          </a:p>
        </p:txBody>
      </p:sp>
      <p:sp>
        <p:nvSpPr>
          <p:cNvPr id="5" name="Text 2"/>
          <p:cNvSpPr/>
          <p:nvPr/>
        </p:nvSpPr>
        <p:spPr>
          <a:xfrm>
            <a:off x="5766251" y="2494459"/>
            <a:ext cx="5770220" cy="708819"/>
          </a:xfrm>
          <a:prstGeom prst="rect">
            <a:avLst/>
          </a:prstGeom>
          <a:noFill/>
          <a:ln/>
        </p:spPr>
        <p:txBody>
          <a:bodyPr wrap="square" lIns="0" tIns="0" rIns="0" bIns="0" rtlCol="0" anchor="t">
            <a:normAutofit/>
          </a:bodyPr>
          <a:lstStyle/>
          <a:p>
            <a:pPr algn="l" indent="0" marL="0">
              <a:lnSpc>
                <a:spcPct val="104000"/>
              </a:lnSpc>
              <a:buNone/>
            </a:pPr>
            <a:r>
              <a:rPr lang="en-US" sz="2200" b="1" i="1" dirty="0">
                <a:solidFill>
                  <a:srgbClr val="006747"/>
                </a:solidFill>
                <a:latin typeface="Noto Serif Bold" pitchFamily="34" charset="0"/>
                <a:ea typeface="Noto Serif Bold" pitchFamily="34" charset="-122"/>
                <a:cs typeface="Noto Serif Bold" pitchFamily="34" charset="-120"/>
              </a:rPr>
              <a:t>The Legend of Lebron</a:t>
            </a:r>
            <a:pPr algn="l" indent="0" marL="0">
              <a:lnSpc>
                <a:spcPct val="104000"/>
              </a:lnSpc>
              <a:buNone/>
            </a:pPr>
            <a:r>
              <a:rPr lang="en-US" sz="2200" b="1" dirty="0">
                <a:solidFill>
                  <a:srgbClr val="006747"/>
                </a:solidFill>
                <a:latin typeface="Noto Serif Bold" pitchFamily="34" charset="0"/>
                <a:ea typeface="Noto Serif Bold" pitchFamily="34" charset="-122"/>
                <a:cs typeface="Noto Serif Bold" pitchFamily="34" charset="-120"/>
              </a:rPr>
              <a:t> tells the story of a hardworking basketball player</a:t>
            </a:r>
            <a:endParaRPr lang="en-US" sz="2200" dirty="0"/>
          </a:p>
        </p:txBody>
      </p:sp>
      <p:sp>
        <p:nvSpPr>
          <p:cNvPr id="6" name="Text 3"/>
          <p:cNvSpPr/>
          <p:nvPr/>
        </p:nvSpPr>
        <p:spPr>
          <a:xfrm>
            <a:off x="5766251" y="3392289"/>
            <a:ext cx="5770220" cy="2116931"/>
          </a:xfrm>
          <a:prstGeom prst="rect">
            <a:avLst/>
          </a:prstGeom>
          <a:noFill/>
          <a:ln/>
        </p:spPr>
        <p:txBody>
          <a:bodyPr wrap="square" lIns="0" tIns="0" rIns="0" bIns="0" rtlCol="0" anchor="t">
            <a:normAutofit/>
          </a:bodyPr>
          <a:lstStyle/>
          <a:p>
            <a:pPr algn="l" indent="0" marL="0">
              <a:lnSpc>
                <a:spcPct val="133000"/>
              </a:lnSpc>
              <a:buNone/>
            </a:pPr>
            <a:r>
              <a:rPr lang="en-US" sz="1450" dirty="0">
                <a:solidFill>
                  <a:srgbClr val="4B4A4A"/>
                </a:solidFill>
                <a:latin typeface="Geist" pitchFamily="34" charset="0"/>
                <a:ea typeface="Geist" pitchFamily="34" charset="-122"/>
                <a:cs typeface="Geist" pitchFamily="34" charset="-120"/>
              </a:rPr>
              <a:t>who believes success comes from consistent effort and teamwork. During an important tournament, his team struggles, but Lbron stays positive and encourages everyone to work together. Instead of taking the final shot himself, he passes to a teammate, leading the team to victory. Afterward, Lbron says that hard work, helping others, and never giving up are more important than winning, inspiring people both on and off the court.</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33102"/>
            <a:ext cx="10868745" cy="425252"/>
          </a:xfrm>
          <a:prstGeom prst="rect">
            <a:avLst/>
          </a:prstGeom>
          <a:noFill/>
          <a:ln/>
        </p:spPr>
        <p:txBody>
          <a:bodyPr wrap="none" lIns="0" tIns="0" rIns="0" bIns="0" rtlCol="0" anchor="t"/>
          <a:lstStyle/>
          <a:p>
            <a:pPr algn="l" indent="0" marL="0">
              <a:lnSpc>
                <a:spcPct val="104000"/>
              </a:lnSpc>
              <a:buNone/>
            </a:pPr>
            <a:r>
              <a:rPr lang="en-US" sz="2650" b="1" dirty="0">
                <a:solidFill>
                  <a:srgbClr val="006747"/>
                </a:solidFill>
                <a:latin typeface="Noto Serif Bold" pitchFamily="34" charset="0"/>
                <a:ea typeface="Noto Serif Bold" pitchFamily="34" charset="-122"/>
                <a:cs typeface="Noto Serif Bold" pitchFamily="34" charset="-120"/>
              </a:rPr>
              <a:t>3- AI for Graphic Design</a:t>
            </a:r>
            <a:endParaRPr lang="en-US" sz="2650" dirty="0"/>
          </a:p>
        </p:txBody>
      </p:sp>
      <p:pic>
        <p:nvPicPr>
          <p:cNvPr id="3" name="Image 0" descr="preencoded.png">    </p:cNvPr>
          <p:cNvPicPr>
            <a:picLocks noChangeAspect="1"/>
          </p:cNvPicPr>
          <p:nvPr/>
        </p:nvPicPr>
        <p:blipFill>
          <a:blip r:embed="rId1"/>
          <a:stretch>
            <a:fillRect/>
          </a:stretch>
        </p:blipFill>
        <p:spPr>
          <a:xfrm>
            <a:off x="661475" y="1264543"/>
            <a:ext cx="6039096" cy="4299148"/>
          </a:xfrm>
          <a:prstGeom prst="rect">
            <a:avLst/>
          </a:prstGeom>
        </p:spPr>
      </p:pic>
      <p:sp>
        <p:nvSpPr>
          <p:cNvPr id="4" name="Text 1"/>
          <p:cNvSpPr/>
          <p:nvPr/>
        </p:nvSpPr>
        <p:spPr>
          <a:xfrm>
            <a:off x="661475" y="5793284"/>
            <a:ext cx="10868745" cy="531614"/>
          </a:xfrm>
          <a:prstGeom prst="rect">
            <a:avLst/>
          </a:prstGeom>
          <a:noFill/>
          <a:ln/>
        </p:spPr>
        <p:txBody>
          <a:bodyPr wrap="none" lIns="0" tIns="0" rIns="0" bIns="0" rtlCol="0" anchor="t"/>
          <a:lstStyle/>
          <a:p>
            <a:pPr algn="l" indent="0" marL="0">
              <a:lnSpc>
                <a:spcPct val="104000"/>
              </a:lnSpc>
              <a:buNone/>
            </a:pPr>
            <a:r>
              <a:rPr lang="en-US" sz="3300" b="1" i="1" dirty="0">
                <a:solidFill>
                  <a:srgbClr val="006747"/>
                </a:solidFill>
                <a:latin typeface="Noto Serif Bold" pitchFamily="34" charset="0"/>
                <a:ea typeface="Noto Serif Bold" pitchFamily="34" charset="-122"/>
                <a:cs typeface="Noto Serif Bold" pitchFamily="34" charset="-120"/>
              </a:rPr>
              <a:t>Game night for boys</a:t>
            </a:r>
            <a:endParaRPr lang="en-US" sz="3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0" y="0"/>
            <a:ext cx="4800480" cy="6858000"/>
          </a:xfrm>
          <a:custGeom>
            <a:avLst/>
            <a:gdLst/>
            <a:ahLst/>
            <a:cxnLst/>
            <a:rect l="0" t="0" r="100000" b="100000"/>
            <a:pathLst>
              <a:path w="100000" h="100000">
                <a:moveTo>
                  <a:pt x="0" y="0"/>
                </a:moveTo>
                <a:lnTo>
                  <a:pt x="90530" y="100"/>
                </a:lnTo>
                <a:lnTo>
                  <a:pt x="93070" y="6350"/>
                </a:lnTo>
                <a:lnTo>
                  <a:pt x="94920" y="12210"/>
                </a:lnTo>
                <a:lnTo>
                  <a:pt x="96680" y="19820"/>
                </a:lnTo>
                <a:lnTo>
                  <a:pt x="97560" y="25880"/>
                </a:lnTo>
                <a:lnTo>
                  <a:pt x="97950" y="30960"/>
                </a:lnTo>
                <a:lnTo>
                  <a:pt x="97950" y="39060"/>
                </a:lnTo>
                <a:lnTo>
                  <a:pt x="97270" y="46480"/>
                </a:lnTo>
                <a:lnTo>
                  <a:pt x="96190" y="52640"/>
                </a:lnTo>
                <a:lnTo>
                  <a:pt x="94730" y="58500"/>
                </a:lnTo>
                <a:lnTo>
                  <a:pt x="92480" y="65230"/>
                </a:lnTo>
                <a:lnTo>
                  <a:pt x="89550" y="72070"/>
                </a:lnTo>
                <a:lnTo>
                  <a:pt x="86820" y="77340"/>
                </a:lnTo>
                <a:lnTo>
                  <a:pt x="83500" y="82810"/>
                </a:lnTo>
                <a:lnTo>
                  <a:pt x="79200" y="88870"/>
                </a:lnTo>
                <a:lnTo>
                  <a:pt x="75880" y="92770"/>
                </a:lnTo>
                <a:lnTo>
                  <a:pt x="75880" y="92970"/>
                </a:lnTo>
                <a:lnTo>
                  <a:pt x="74510" y="94340"/>
                </a:lnTo>
                <a:lnTo>
                  <a:pt x="74510" y="94530"/>
                </a:lnTo>
                <a:lnTo>
                  <a:pt x="69240" y="100000"/>
                </a:lnTo>
                <a:lnTo>
                  <a:pt x="0" y="100000"/>
                </a:lnTo>
                <a:close/>
              </a:path>
            </a:pathLst>
          </a:custGeom>
        </p:spPr>
      </p:pic>
      <p:pic>
        <p:nvPicPr>
          <p:cNvPr id="3" name="Image 1" descr="preencoded.png">    </p:cNvPr>
          <p:cNvPicPr>
            <a:picLocks noChangeAspect="1"/>
          </p:cNvPicPr>
          <p:nvPr/>
        </p:nvPicPr>
        <p:blipFill>
          <a:blip r:embed="rId2"/>
          <a:stretch>
            <a:fillRect/>
          </a:stretch>
        </p:blipFill>
        <p:spPr>
          <a:xfrm>
            <a:off x="94454" y="1675805"/>
            <a:ext cx="3506303" cy="3506391"/>
          </a:xfrm>
          <a:prstGeom prst="rect">
            <a:avLst/>
          </a:prstGeom>
        </p:spPr>
      </p:pic>
      <p:sp>
        <p:nvSpPr>
          <p:cNvPr id="4" name="Text 0"/>
          <p:cNvSpPr/>
          <p:nvPr/>
        </p:nvSpPr>
        <p:spPr>
          <a:xfrm>
            <a:off x="5233360" y="2748558"/>
            <a:ext cx="6296860" cy="472480"/>
          </a:xfrm>
          <a:prstGeom prst="rect">
            <a:avLst/>
          </a:prstGeom>
          <a:noFill/>
          <a:ln/>
        </p:spPr>
        <p:txBody>
          <a:bodyPr wrap="none" lIns="0" tIns="0" rIns="0" bIns="0" rtlCol="0" anchor="t"/>
          <a:lstStyle/>
          <a:p>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4- AI for Image</a:t>
            </a:r>
            <a:endParaRPr lang="en-US" sz="2950" dirty="0"/>
          </a:p>
        </p:txBody>
      </p:sp>
      <p:sp>
        <p:nvSpPr>
          <p:cNvPr id="5" name="Text 1"/>
          <p:cNvSpPr/>
          <p:nvPr/>
        </p:nvSpPr>
        <p:spPr>
          <a:xfrm>
            <a:off x="5233360" y="3504505"/>
            <a:ext cx="6296860" cy="604838"/>
          </a:xfrm>
          <a:prstGeom prst="rect">
            <a:avLst/>
          </a:prstGeom>
          <a:noFill/>
          <a:ln/>
        </p:spPr>
        <p:txBody>
          <a:bodyPr wrap="square" lIns="0" tIns="0" rIns="0" bIns="0" rtlCol="0" anchor="t">
            <a:normAutofit/>
          </a:bodyPr>
          <a:lstStyle/>
          <a:p>
            <a:pPr algn="l" indent="0" marL="0">
              <a:lnSpc>
                <a:spcPct val="133000"/>
              </a:lnSpc>
              <a:buNone/>
            </a:pPr>
            <a:r>
              <a:rPr lang="en-US" sz="1450" i="1" dirty="0">
                <a:solidFill>
                  <a:srgbClr val="4B4A4A"/>
                </a:solidFill>
                <a:latin typeface="Geist" pitchFamily="34" charset="0"/>
                <a:ea typeface="Geist" pitchFamily="34" charset="-122"/>
                <a:cs typeface="Geist" pitchFamily="34" charset="-120"/>
              </a:rPr>
              <a:t>This is a wide scene image about nature square format, depth, smooth, stripes, warm, geometric, wide scene</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33102"/>
            <a:ext cx="10868745" cy="590649"/>
          </a:xfrm>
          <a:prstGeom prst="rect">
            <a:avLst/>
          </a:prstGeom>
          <a:noFill/>
          <a:ln/>
        </p:spPr>
        <p:txBody>
          <a:bodyPr wrap="none" lIns="0" tIns="0" rIns="0" bIns="0" rtlCol="0" anchor="t"/>
          <a:lstStyle/>
          <a:p>
            <a:pPr algn="l" indent="0" marL="0">
              <a:lnSpc>
                <a:spcPct val="104000"/>
              </a:lnSpc>
              <a:buNone/>
            </a:pPr>
            <a:r>
              <a:rPr lang="en-US" sz="3700" b="1" dirty="0">
                <a:solidFill>
                  <a:srgbClr val="006747"/>
                </a:solidFill>
                <a:latin typeface="Noto Serif Bold" pitchFamily="34" charset="0"/>
                <a:ea typeface="Noto Serif Bold" pitchFamily="34" charset="-122"/>
                <a:cs typeface="Noto Serif Bold" pitchFamily="34" charset="-120"/>
              </a:rPr>
              <a:t>5- AI for Mobile App</a:t>
            </a:r>
            <a:endParaRPr lang="en-US" sz="3700" dirty="0"/>
          </a:p>
        </p:txBody>
      </p:sp>
      <p:pic>
        <p:nvPicPr>
          <p:cNvPr id="3" name="Image 0" descr="preencoded.png">    </p:cNvPr>
          <p:cNvPicPr>
            <a:picLocks noChangeAspect="1"/>
          </p:cNvPicPr>
          <p:nvPr/>
        </p:nvPicPr>
        <p:blipFill>
          <a:blip r:embed="rId1"/>
          <a:stretch>
            <a:fillRect/>
          </a:stretch>
        </p:blipFill>
        <p:spPr>
          <a:xfrm>
            <a:off x="661475" y="1619845"/>
            <a:ext cx="4977184" cy="4492327"/>
          </a:xfrm>
          <a:prstGeom prst="rect">
            <a:avLst/>
          </a:prstGeom>
        </p:spPr>
      </p:pic>
      <p:sp>
        <p:nvSpPr>
          <p:cNvPr id="4" name="Text 1"/>
          <p:cNvSpPr/>
          <p:nvPr/>
        </p:nvSpPr>
        <p:spPr>
          <a:xfrm>
            <a:off x="6106166" y="1577280"/>
            <a:ext cx="6039890" cy="302419"/>
          </a:xfrm>
          <a:prstGeom prst="rect">
            <a:avLst/>
          </a:prstGeom>
          <a:noFill/>
          <a:ln/>
        </p:spPr>
        <p:txBody>
          <a:bodyPr wrap="none" lIns="0" tIns="0" rIns="0" bIns="0" rtlCol="0" anchor="t"/>
          <a:lstStyle/>
          <a:p>
            <a:pPr algn="l" indent="0" marL="0">
              <a:lnSpc>
                <a:spcPct val="133000"/>
              </a:lnSpc>
              <a:buNone/>
            </a:pPr>
            <a:r>
              <a:rPr lang="en-US" sz="1450" dirty="0">
                <a:solidFill>
                  <a:srgbClr val="4B4A4A"/>
                </a:solidFill>
                <a:latin typeface="Geist" pitchFamily="34" charset="0"/>
                <a:ea typeface="Geist" pitchFamily="34" charset="-122"/>
                <a:cs typeface="Geist" pitchFamily="34" charset="-120"/>
              </a:rPr>
              <a:t>this is where i put my tasks in a list.</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1508522"/>
            <a:ext cx="10868745" cy="472480"/>
          </a:xfrm>
          <a:prstGeom prst="rect">
            <a:avLst/>
          </a:prstGeom>
          <a:noFill/>
          <a:ln/>
        </p:spPr>
        <p:txBody>
          <a:bodyPr wrap="none" lIns="0" tIns="0" rIns="0" bIns="0" rtlCol="0" anchor="t"/>
          <a:lstStyle/>
          <a:p>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                               6- AI for Music</a:t>
            </a:r>
            <a:endParaRPr lang="en-US" sz="2950" dirty="0"/>
          </a:p>
        </p:txBody>
      </p:sp>
      <p:pic>
        <p:nvPicPr>
          <p:cNvPr id="3" name="Image 0" descr="preencoded.png">
            <a:hlinkClick r:id="rId2" tooltip=""/>
          </p:cNvPr>
          <p:cNvPicPr>
            <a:picLocks noChangeAspect="1"/>
          </p:cNvPicPr>
          <p:nvPr/>
        </p:nvPicPr>
        <p:blipFill>
          <a:blip r:embed="rId1"/>
          <a:stretch>
            <a:fillRect/>
          </a:stretch>
        </p:blipFill>
        <p:spPr>
          <a:xfrm>
            <a:off x="661475" y="2477095"/>
            <a:ext cx="2144659" cy="2144713"/>
          </a:xfrm>
          <a:prstGeom prst="rect">
            <a:avLst/>
          </a:prstGeom>
        </p:spPr>
      </p:pic>
      <p:sp>
        <p:nvSpPr>
          <p:cNvPr id="4" name="Text 1"/>
          <p:cNvSpPr/>
          <p:nvPr/>
        </p:nvSpPr>
        <p:spPr>
          <a:xfrm>
            <a:off x="3273641" y="2434530"/>
            <a:ext cx="8872415" cy="302419"/>
          </a:xfrm>
          <a:prstGeom prst="rect">
            <a:avLst/>
          </a:prstGeom>
          <a:noFill/>
          <a:ln/>
        </p:spPr>
        <p:txBody>
          <a:bodyPr wrap="none" lIns="0" tIns="0" rIns="0" bIns="0" rtlCol="0" anchor="t"/>
          <a:lstStyle/>
          <a:p>
            <a:pPr algn="l" indent="0" marL="0">
              <a:lnSpc>
                <a:spcPct val="133000"/>
              </a:lnSpc>
              <a:buNone/>
            </a:pPr>
            <a:endParaRPr lang="en-US" sz="1450" dirty="0"/>
          </a:p>
        </p:txBody>
      </p:sp>
      <p:sp>
        <p:nvSpPr>
          <p:cNvPr id="5" name="Text 2"/>
          <p:cNvSpPr/>
          <p:nvPr/>
        </p:nvSpPr>
        <p:spPr>
          <a:xfrm>
            <a:off x="661475" y="5047059"/>
            <a:ext cx="11478330" cy="302419"/>
          </a:xfrm>
          <a:prstGeom prst="rect">
            <a:avLst/>
          </a:prstGeom>
          <a:noFill/>
          <a:ln/>
        </p:spPr>
        <p:txBody>
          <a:bodyPr wrap="none" lIns="0" tIns="0" rIns="0" bIns="0" rtlCol="0" anchor="t"/>
          <a:lstStyle/>
          <a:p>
            <a:pPr algn="l" indent="0" marL="0">
              <a:lnSpc>
                <a:spcPct val="133000"/>
              </a:lnSpc>
              <a:buNone/>
            </a:pPr>
            <a:r>
              <a:rPr lang="en-US" sz="1450" i="1" dirty="0">
                <a:solidFill>
                  <a:srgbClr val="957D00"/>
                </a:solidFill>
                <a:latin typeface="Geist" pitchFamily="34" charset="0"/>
                <a:ea typeface="Geist" pitchFamily="34" charset="-122"/>
                <a:cs typeface="Geist" pitchFamily="34" charset="-120"/>
              </a:rPr>
              <a:t>This is a song about rap and rock </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2265958"/>
            <a:ext cx="10868745" cy="472480"/>
          </a:xfrm>
          <a:prstGeom prst="rect">
            <a:avLst/>
          </a:prstGeom>
          <a:noFill/>
          <a:ln/>
        </p:spPr>
        <p:txBody>
          <a:bodyPr wrap="none" lIns="0" tIns="0" rIns="0" bIns="0" rtlCol="0" anchor="t"/>
          <a:lstStyle/>
          <a:p>
            <a:pPr algn="l" indent="0" marL="0">
              <a:lnSpc>
                <a:spcPct val="104000"/>
              </a:lnSpc>
              <a:buNone/>
            </a:pPr>
            <a:r>
              <a:rPr lang="en-US" sz="2950" b="1" dirty="0">
                <a:solidFill>
                  <a:srgbClr val="006747"/>
                </a:solidFill>
                <a:latin typeface="Noto Serif Bold" pitchFamily="34" charset="0"/>
                <a:ea typeface="Noto Serif Bold" pitchFamily="34" charset="-122"/>
                <a:cs typeface="Noto Serif Bold" pitchFamily="34" charset="-120"/>
              </a:rPr>
              <a:t>7- AI for Video</a:t>
            </a:r>
            <a:endParaRPr lang="en-US" sz="2950" dirty="0"/>
          </a:p>
        </p:txBody>
      </p:sp>
      <p:sp>
        <p:nvSpPr>
          <p:cNvPr id="3" name="Text 1"/>
          <p:cNvSpPr/>
          <p:nvPr/>
        </p:nvSpPr>
        <p:spPr>
          <a:xfrm>
            <a:off x="661475" y="3116461"/>
            <a:ext cx="11478330" cy="302419"/>
          </a:xfrm>
          <a:prstGeom prst="rect">
            <a:avLst/>
          </a:prstGeom>
          <a:noFill/>
          <a:ln/>
        </p:spPr>
        <p:txBody>
          <a:bodyPr wrap="none" lIns="0" tIns="0" rIns="0" bIns="0" rtlCol="0" anchor="t"/>
          <a:lstStyle/>
          <a:p>
            <a:pPr algn="l" indent="0" marL="0">
              <a:lnSpc>
                <a:spcPct val="133000"/>
              </a:lnSpc>
              <a:buNone/>
            </a:pPr>
            <a:r>
              <a:rPr lang="en-US" sz="1450" i="1" dirty="0">
                <a:solidFill>
                  <a:srgbClr val="4B4A4A"/>
                </a:solidFill>
                <a:latin typeface="Geist" pitchFamily="34" charset="0"/>
                <a:ea typeface="Geist" pitchFamily="34" charset="-122"/>
                <a:cs typeface="Geist" pitchFamily="34" charset="-120"/>
              </a:rPr>
              <a:t>This is a video</a:t>
            </a:r>
            <a:endParaRPr lang="en-US" sz="1450" dirty="0"/>
          </a:p>
        </p:txBody>
      </p:sp>
      <p:pic>
        <p:nvPicPr>
          <p:cNvPr id="4" name="Image 0" descr="preencoded.png">
            <a:hlinkClick r:id="rId2" tooltip=""/>
          </p:cNvPr>
          <p:cNvPicPr>
            <a:picLocks noChangeAspect="1"/>
          </p:cNvPicPr>
          <p:nvPr/>
        </p:nvPicPr>
        <p:blipFill>
          <a:blip r:embed="rId1"/>
          <a:stretch>
            <a:fillRect/>
          </a:stretch>
        </p:blipFill>
        <p:spPr>
          <a:xfrm>
            <a:off x="661475" y="3631505"/>
            <a:ext cx="10868745" cy="9605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40655"/>
            <a:ext cx="10868745" cy="401638"/>
          </a:xfrm>
          <a:prstGeom prst="rect">
            <a:avLst/>
          </a:prstGeom>
          <a:noFill/>
          <a:ln/>
        </p:spPr>
        <p:txBody>
          <a:bodyPr wrap="none" lIns="0" tIns="0" rIns="0" bIns="0" rtlCol="0" anchor="t"/>
          <a:lstStyle/>
          <a:p>
            <a:pPr algn="l" indent="0" marL="0">
              <a:lnSpc>
                <a:spcPct val="104000"/>
              </a:lnSpc>
              <a:buNone/>
            </a:pPr>
            <a:r>
              <a:rPr lang="en-US" sz="2500" b="1" dirty="0">
                <a:solidFill>
                  <a:srgbClr val="006747"/>
                </a:solidFill>
                <a:latin typeface="Noto Serif Bold" pitchFamily="34" charset="0"/>
                <a:ea typeface="Noto Serif Bold" pitchFamily="34" charset="-122"/>
                <a:cs typeface="Noto Serif Bold" pitchFamily="34" charset="-120"/>
              </a:rPr>
              <a:t>8- AI for Game</a:t>
            </a:r>
            <a:endParaRPr lang="en-US" sz="2500" dirty="0"/>
          </a:p>
        </p:txBody>
      </p:sp>
      <p:pic>
        <p:nvPicPr>
          <p:cNvPr id="3" name="Image 0" descr="preencoded.png">    </p:cNvPr>
          <p:cNvPicPr>
            <a:picLocks noChangeAspect="1"/>
          </p:cNvPicPr>
          <p:nvPr/>
        </p:nvPicPr>
        <p:blipFill>
          <a:blip r:embed="rId1"/>
          <a:stretch>
            <a:fillRect/>
          </a:stretch>
        </p:blipFill>
        <p:spPr>
          <a:xfrm>
            <a:off x="661475" y="1315343"/>
            <a:ext cx="6627448" cy="3727946"/>
          </a:xfrm>
          <a:prstGeom prst="rect">
            <a:avLst/>
          </a:prstGeom>
        </p:spPr>
      </p:pic>
      <p:sp>
        <p:nvSpPr>
          <p:cNvPr id="4" name="Text 1"/>
          <p:cNvSpPr/>
          <p:nvPr/>
        </p:nvSpPr>
        <p:spPr>
          <a:xfrm>
            <a:off x="661475" y="5196880"/>
            <a:ext cx="10868745" cy="1020366"/>
          </a:xfrm>
          <a:prstGeom prst="rect">
            <a:avLst/>
          </a:prstGeom>
          <a:noFill/>
          <a:ln/>
        </p:spPr>
        <p:txBody>
          <a:bodyPr wrap="square" lIns="0" tIns="0" rIns="0" bIns="0" rtlCol="0" anchor="t"/>
          <a:lstStyle/>
          <a:p>
            <a:pPr algn="l" indent="0" marL="0">
              <a:lnSpc>
                <a:spcPct val="123000"/>
              </a:lnSpc>
              <a:spcAft>
                <a:spcPts val="1200"/>
              </a:spcAft>
              <a:buNone/>
            </a:pPr>
            <a:r>
              <a:rPr lang="en-US" sz="1250" i="1" dirty="0">
                <a:solidFill>
                  <a:srgbClr val="4B4A4A"/>
                </a:solidFill>
                <a:latin typeface="Geist" pitchFamily="34" charset="0"/>
                <a:ea typeface="Geist" pitchFamily="34" charset="-122"/>
                <a:cs typeface="Geist" pitchFamily="34" charset="-120"/>
              </a:rPr>
              <a:t>This is a platformer game about a lion parkour </a:t>
            </a:r>
            <a:endParaRPr lang="en-US" sz="1250" dirty="0"/>
          </a:p>
          <a:p>
            <a:pPr algn="l" indent="0" marL="0">
              <a:lnSpc>
                <a:spcPct val="123000"/>
              </a:lnSpc>
              <a:spcAft>
                <a:spcPts val="1200"/>
              </a:spcAft>
              <a:buNone/>
            </a:pPr>
            <a:r>
              <a:rPr lang="en-US" sz="1250" dirty="0">
                <a:solidFill>
                  <a:srgbClr val="4B4A4A"/>
                </a:solidFill>
                <a:latin typeface="Geist" pitchFamily="34" charset="0"/>
                <a:ea typeface="Geist" pitchFamily="34" charset="-122"/>
                <a:cs typeface="Geist" pitchFamily="34" charset="-120"/>
              </a:rPr>
              <a:t>[press link to play]</a:t>
            </a:r>
            <a:endParaRPr lang="en-US" sz="1250" dirty="0"/>
          </a:p>
          <a:p>
            <a:pPr algn="l" indent="0" marL="0">
              <a:lnSpc>
                <a:spcPct val="123000"/>
              </a:lnSpc>
              <a:buNone/>
            </a:pPr>
            <a:r>
              <a:rPr lang="en-US" sz="1250" i="1" dirty="0">
                <a:solidFill>
                  <a:srgbClr val="4B4A4A"/>
                </a:solidFill>
                <a:latin typeface="Geist" pitchFamily="34" charset="0"/>
                <a:ea typeface="Geist" pitchFamily="34" charset="-122"/>
                <a:cs typeface="Geist" pitchFamily="34" charset="-120"/>
              </a:rPr>
              <a:t> (</a:t>
            </a:r>
            <a:pPr algn="l" indent="0" marL="0">
              <a:lnSpc>
                <a:spcPct val="123000"/>
              </a:lnSpc>
              <a:buNone/>
            </a:pPr>
            <a:r>
              <a:rPr lang="en-US" sz="1250" b="1" i="1" u="sng" dirty="0">
                <a:solidFill>
                  <a:srgbClr val="006747"/>
                </a:solidFill>
                <a:latin typeface="Geist Bold" pitchFamily="34" charset="0"/>
                <a:ea typeface="Geist Bold" pitchFamily="34" charset="-122"/>
                <a:cs typeface="Geist Bold"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https://www.seeles.ai/play/42754bce-57f2-43ec-bcdd-40a30f513703</a:t>
            </a:r>
            <a:pPr algn="l" indent="0" marL="0">
              <a:lnSpc>
                <a:spcPct val="123000"/>
              </a:lnSpc>
              <a:buNone/>
            </a:pPr>
            <a:r>
              <a:rPr lang="en-US" sz="1250" i="1" dirty="0">
                <a:solidFill>
                  <a:srgbClr val="4B4A4A"/>
                </a:solidFill>
                <a:latin typeface="Geist" pitchFamily="34" charset="0"/>
                <a:ea typeface="Geist" pitchFamily="34" charset="-122"/>
                <a:cs typeface="Geist" pitchFamily="34" charset="-120"/>
              </a:rPr>
              <a:t>)</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674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2026-07-31T13:50:51Z</dcterms:created>
  <dcterms:modified xsi:type="dcterms:W3CDTF">2026-07-31T13:50:51Z</dcterms:modified>
</cp:coreProperties>
</file>