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Gelasio"/>
      <p:regular r:id="rId201314"/>
    </p:embeddedFont>
    <p:embeddedFont>
      <p:font typeface="Gelasio Bold"/>
      <p:regular r:id="rId201315"/>
    </p:embeddedFont>
    <p:embeddedFont>
      <p:font typeface="Lato"/>
      <p:regular r:id="rId201316"/>
    </p:embeddedFont>
    <p:embeddedFont>
      <p:font typeface="Lato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etitions.ugainskills.com/functions/shareProject?id=6a6b44244fd36bb45a6f1b60" TargetMode="External"/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4" Type="http://schemas.openxmlformats.org/officeDocument/2006/relationships/image" Target="../media/image-10-3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jpe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etitions.ugainskills.com/functions/shareProject?id=6a635e130fe58d65025f18db" TargetMode="External"/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hyperlink" Target="https://competitions.ugainskills.com/functions/shareProject?id=6a67526d0b866825c72d92ca" TargetMode="External"/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jpeg"/><Relationship Id="rId4" Type="http://schemas.openxmlformats.org/officeDocument/2006/relationships/image" Target="../media/image-7-4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hyperlink" Target="https://competitions.ugainskills.com/functions/shareProject?id=6a68aa2ed2c5d36abf089fab" TargetMode="External"/><Relationship Id="rId1" Type="http://schemas.openxmlformats.org/officeDocument/2006/relationships/image" Target="../media/image-8-1.jpeg"/><Relationship Id="rId2" Type="http://schemas.openxmlformats.org/officeDocument/2006/relationships/image" Target="../media/image-8-2.jpeg"/><Relationship Id="rId3" Type="http://schemas.openxmlformats.org/officeDocument/2006/relationships/image" Target="../media/image-8-3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etitions.ugainskills.com/functions/shareProject?id=6a69ff7977c4aede342ff97b" TargetMode="External"/><Relationship Id="rId4" Type="http://schemas.openxmlformats.org/officeDocument/2006/relationships/hyperlink" Target="https://competitions.ugainskills.com/functions/shareProject?id=6a69ff7977c4aede342ff97b&amp;from=https%3A%2F%2Fcompetitions.ugainskills.com" TargetMode="External"/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540742"/>
            <a:ext cx="7228600" cy="51354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852021"/>
            <a:ext cx="10868745" cy="465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MY project</a:t>
            </a:r>
            <a:endParaRPr lang="en-US" sz="2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741263"/>
            <a:ext cx="6366906" cy="2987675"/>
          </a:xfrm>
          <a:prstGeom prst="rect">
            <a:avLst/>
          </a:prstGeom>
        </p:spPr>
      </p:pic>
      <p:pic>
        <p:nvPicPr>
          <p:cNvPr id="3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260" y="741263"/>
            <a:ext cx="2538250" cy="265757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61475" y="4087316"/>
            <a:ext cx="10868745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9- AI for website</a:t>
            </a:r>
            <a:endParaRPr lang="en-US" sz="315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4794151"/>
            <a:ext cx="2078581" cy="14760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558800"/>
            <a:ext cx="6450248" cy="429855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4908848"/>
            <a:ext cx="10868745" cy="252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1- Project idea</a:t>
            </a:r>
            <a:endParaRPr lang="en-US" sz="1550" dirty="0"/>
          </a:p>
        </p:txBody>
      </p:sp>
      <p:sp>
        <p:nvSpPr>
          <p:cNvPr id="4" name="Text 1"/>
          <p:cNvSpPr/>
          <p:nvPr/>
        </p:nvSpPr>
        <p:spPr>
          <a:xfrm>
            <a:off x="661475" y="5212358"/>
            <a:ext cx="11478330" cy="91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21920" indent="-121920">
              <a:lnSpc>
                <a:spcPct val="95000"/>
              </a:lnSpc>
              <a:buSzPct val="100000"/>
              <a:buChar char="•"/>
            </a:pPr>
            <a:r>
              <a:rPr lang="en-US" sz="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Race friends or family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661475" y="5355828"/>
            <a:ext cx="10868745" cy="151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My project helps people have fun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75" y="5558433"/>
            <a:ext cx="1043061" cy="7406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551954"/>
            <a:ext cx="7000700" cy="466258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312866"/>
            <a:ext cx="10868745" cy="347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2- AI for writing</a:t>
            </a:r>
            <a:endParaRPr lang="en-US" sz="2150" dirty="0"/>
          </a:p>
        </p:txBody>
      </p:sp>
      <p:sp>
        <p:nvSpPr>
          <p:cNvPr id="4" name="Text 1"/>
          <p:cNvSpPr/>
          <p:nvPr/>
        </p:nvSpPr>
        <p:spPr>
          <a:xfrm>
            <a:off x="661475" y="5759152"/>
            <a:ext cx="11478330" cy="141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72720" indent="-172720">
              <a:lnSpc>
                <a:spcPct val="106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story: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61475" y="5998964"/>
            <a:ext cx="10868745" cy="2086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My project helps people ……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69913"/>
            <a:ext cx="10868745" cy="245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3- AI for graphic Design</a:t>
            </a:r>
            <a:endParaRPr lang="en-US" sz="15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1999" y="901700"/>
            <a:ext cx="3256476" cy="4589661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147" y="2346722"/>
            <a:ext cx="2391509" cy="1699617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5564981"/>
            <a:ext cx="1018257" cy="7231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230908"/>
            <a:ext cx="6880251" cy="37048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074642"/>
            <a:ext cx="10868745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4- AI for image</a:t>
            </a:r>
            <a:endParaRPr lang="en-US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82179"/>
            <a:ext cx="10868745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5- AI for Mobile App</a:t>
            </a:r>
            <a:endParaRPr lang="en-US" sz="3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942604"/>
            <a:ext cx="5409668" cy="3042543"/>
          </a:xfrm>
          <a:prstGeom prst="rect">
            <a:avLst/>
          </a:prstGeom>
        </p:spPr>
      </p:pic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155" y="1942604"/>
            <a:ext cx="3495389" cy="265757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807324" y="5415161"/>
            <a:ext cx="9338731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163" y="2616200"/>
            <a:ext cx="1625559" cy="16256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233360" y="594717"/>
            <a:ext cx="6296860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6- AI for music</a:t>
            </a:r>
            <a:endParaRPr lang="en-US" sz="260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360" y="1147068"/>
            <a:ext cx="4407782" cy="2479377"/>
          </a:xfrm>
          <a:prstGeom prst="rect">
            <a:avLst/>
          </a:prstGeom>
        </p:spPr>
      </p:pic>
      <p:pic>
        <p:nvPicPr>
          <p:cNvPr id="6" name="Image 3" descr="preencoded.png">
            <a:hlinkClick r:id="rId5" tooltip="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6509" y="3834805"/>
            <a:ext cx="2785894" cy="23241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0664" y="94456"/>
            <a:ext cx="3750077" cy="66690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61475" y="1934170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7- AI for Video</a:t>
            </a:r>
            <a:endParaRPr lang="en-US" sz="3700" dirty="0"/>
          </a:p>
        </p:txBody>
      </p:sp>
      <p:pic>
        <p:nvPicPr>
          <p:cNvPr id="5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3020913"/>
            <a:ext cx="6296860" cy="19029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387773"/>
            <a:ext cx="5207663" cy="3002558"/>
          </a:xfrm>
          <a:prstGeom prst="rect">
            <a:avLst/>
          </a:prstGeom>
        </p:spPr>
      </p:pic>
      <p:pic>
        <p:nvPicPr>
          <p:cNvPr id="3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7244" y="1387773"/>
            <a:ext cx="2684395" cy="232588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61475" y="4669334"/>
            <a:ext cx="10868745" cy="443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8- AI for Games</a:t>
            </a:r>
            <a:endParaRPr lang="en-US" sz="2750" dirty="0"/>
          </a:p>
        </p:txBody>
      </p:sp>
      <p:sp>
        <p:nvSpPr>
          <p:cNvPr id="5" name="Text 1"/>
          <p:cNvSpPr/>
          <p:nvPr/>
        </p:nvSpPr>
        <p:spPr>
          <a:xfrm>
            <a:off x="661475" y="5271790"/>
            <a:ext cx="11478330" cy="198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23520" indent="-223520">
              <a:lnSpc>
                <a:spcPct val="117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6F6F5D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https://competitions.ugainskills.com/functions/shareProject?id=6a69ff7977c4aede342ff97b&amp;from=https%3A%2F%2Fcompetitions.ugainskills.com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6F6F5D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2026-07-31T11:44:27Z</dcterms:created>
  <dcterms:modified xsi:type="dcterms:W3CDTF">2026-07-31T11:44:27Z</dcterms:modified>
</cp:coreProperties>
</file>