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Funnel Sans Bold"/>
      <p:regular r:id="rId201314"/>
    </p:embeddedFont>
    <p:embeddedFont>
      <p:font typeface="Funnel Sans"/>
      <p:regular r:id="rId201315"/>
    </p:embeddedFont>
    <p:embeddedFont>
      <p:font typeface="Funnel Sans SemiBold"/>
      <p:regular r:id="rId201316"/>
    </p:embeddedFont>
    <p:embeddedFont>
      <p:font typeface="Mona Sans Bold"/>
      <p:regular r:id="rId201317"/>
    </p:embeddedFont>
    <p:embeddedFont>
      <p:font typeface="Mona Sans Black"/>
      <p:regular r:id="rId201318"/>
    </p:embeddedFont>
    <p:embeddedFont>
      <p:font typeface="Mona Sans"/>
      <p:regular r:id="rId201319"/>
    </p:embeddedFont>
    <p:embeddedFont>
      <p:font typeface="Mona Sans SemiBold"/>
      <p:regular r:id="rId2013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rophy-trail-chronicles.lovable.app/" TargetMode="External"/><Relationship Id="rId1" Type="http://schemas.openxmlformats.org/officeDocument/2006/relationships/image" Target="../media/image-10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ogdan-s.netlify.app/" TargetMode="External"/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s.ugainskills.com/project/6a67527dd008e0286f608ebc" TargetMode="External"/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s.ugainskills.com/project/6a68a2a6c1cd000ce65edc34" TargetMode="External"/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eles.ai/play/f245aa48-6bbf-4b81-91f3-542e1e91f8b4" TargetMode="External"/><Relationship Id="rId1" Type="http://schemas.openxmlformats.org/officeDocument/2006/relationships/image" Target="../media/image-9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263" y="1237456"/>
            <a:ext cx="4382978" cy="43830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2800548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MY PROJECTS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61475" y="3466802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BOGDAN</a:t>
            </a:r>
            <a:endParaRPr lang="en-US" sz="3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24173"/>
            <a:ext cx="5519500" cy="492194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599013"/>
            <a:ext cx="10868745" cy="433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9- AI for Website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61475" y="6073477"/>
            <a:ext cx="10868745" cy="260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u="sng" dirty="0">
                <a:solidFill>
                  <a:srgbClr val="F44444"/>
                </a:solidFill>
                <a:latin typeface="Mona Sans Bold" pitchFamily="34" charset="0"/>
                <a:ea typeface="Mona Sans Bold" pitchFamily="34" charset="-122"/>
                <a:cs typeface="Mona Sans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https://trophy-trail-chronicles.lovable.app/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66738"/>
            <a:ext cx="4767838" cy="31785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020046"/>
            <a:ext cx="10868745" cy="58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1- Project Idea. Learn a new skill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61475" y="4674691"/>
            <a:ext cx="10868745" cy="10465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Learn how to cook healthy meals, bake delicious treats, play a musical instrument, grow flowers or vegetables in a garden, or practice photography with a camera.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661475" y="5995988"/>
            <a:ext cx="1147833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b="1" dirty="0">
                <a:solidFill>
                  <a:srgbClr val="52586B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My project helps people to improve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67035"/>
            <a:ext cx="4925889" cy="39421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607520"/>
            <a:ext cx="10868745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2- AI for Writing A story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661475" y="4981674"/>
            <a:ext cx="10868745" cy="208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73B48"/>
                </a:solidFill>
                <a:latin typeface="Mona Sans Bold" pitchFamily="34" charset="0"/>
                <a:ea typeface="Mona Sans Bold" pitchFamily="34" charset="-122"/>
                <a:cs typeface="Mona Sans Bold" pitchFamily="34" charset="-120"/>
              </a:rPr>
              <a:t>The Brave Student and the Helpful Robot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61475" y="5288657"/>
            <a:ext cx="10868745" cy="1002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6000"/>
              </a:lnSpc>
              <a:spcAft>
                <a:spcPts val="550"/>
              </a:spcAft>
              <a:buNone/>
            </a:pPr>
            <a:r>
              <a:rPr lang="en-US" sz="8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Lena was a brave student who always helped others. One day, her school science project was missing just before the class presentation. Instead of giving up, she stayed calm and looked for clues.</a:t>
            </a:r>
            <a:endParaRPr lang="en-US" sz="850" dirty="0"/>
          </a:p>
          <a:p>
            <a:pPr algn="l" indent="0" marL="0">
              <a:lnSpc>
                <a:spcPct val="106000"/>
              </a:lnSpc>
              <a:spcAft>
                <a:spcPts val="550"/>
              </a:spcAft>
              <a:buNone/>
            </a:pPr>
            <a:r>
              <a:rPr lang="en-US" sz="8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Her small robot, Bolt, scanned the classroom and found the project safely placed in the school library by mistake. Bolt quickly showed Lena the way.</a:t>
            </a:r>
            <a:endParaRPr lang="en-US" sz="850" dirty="0"/>
          </a:p>
          <a:p>
            <a:pPr algn="l" indent="0" marL="0">
              <a:lnSpc>
                <a:spcPct val="106000"/>
              </a:lnSpc>
              <a:spcAft>
                <a:spcPts val="550"/>
              </a:spcAft>
              <a:buNone/>
            </a:pPr>
            <a:r>
              <a:rPr lang="en-US" sz="8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Lena thanked Bolt, brought back her project, and gave a great presentation. Her teacher praised her courage, and her classmates cheered for both Lena and her helpful robot.</a:t>
            </a:r>
            <a:endParaRPr lang="en-US" sz="850" dirty="0"/>
          </a:p>
          <a:p>
            <a:pPr algn="l" indent="0" marL="0">
              <a:lnSpc>
                <a:spcPct val="106000"/>
              </a:lnSpc>
              <a:spcAft>
                <a:spcPts val="550"/>
              </a:spcAft>
              <a:buNone/>
            </a:pPr>
            <a:r>
              <a:rPr lang="en-US" sz="8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From that day on, everyone remembered that bravery and teamwork can solve even big problems.</a:t>
            </a:r>
            <a:endParaRPr lang="en-US" sz="85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850" b="1" dirty="0">
                <a:solidFill>
                  <a:srgbClr val="52586B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My project helps people about teamwork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263" y="362645"/>
            <a:ext cx="4382879" cy="61326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207287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3- AI for Graphic Design An invitation card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61475" y="3329781"/>
            <a:ext cx="6296860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73B48"/>
                </a:solidFill>
                <a:latin typeface="Mona Sans Bold" pitchFamily="34" charset="0"/>
                <a:ea typeface="Mona Sans Bold" pitchFamily="34" charset="-122"/>
                <a:cs typeface="Mona Sans Bold" pitchFamily="34" charset="-120"/>
              </a:rPr>
              <a:t>My birthday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61475" y="3967659"/>
            <a:ext cx="6296860" cy="81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I'm inviting my friends to gather and celebrate my birthday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52586B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My project helps people to gather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99890"/>
            <a:ext cx="4453719" cy="2398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18157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4- AI for Image Future phone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5055691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52586B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</a:rPr>
              <a:t>My project helps people to gather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4" y="1130399"/>
            <a:ext cx="4382879" cy="459720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33360" y="2840732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5- AI for Mobile App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5233360" y="3714849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u="sng" dirty="0">
                <a:solidFill>
                  <a:srgbClr val="F44444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https://bogdan-s.netlify.app/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58329"/>
            <a:ext cx="4739561" cy="4524177"/>
          </a:xfrm>
          <a:prstGeom prst="rect">
            <a:avLst/>
          </a:prstGeom>
        </p:spPr>
      </p:pic>
      <p:pic>
        <p:nvPicPr>
          <p:cNvPr id="3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054" y="758329"/>
            <a:ext cx="5169267" cy="180836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5730280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6- AI for Music</a:t>
            </a:r>
            <a:endParaRPr lang="en-US" sz="3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00484"/>
            <a:ext cx="5711881" cy="4673402"/>
          </a:xfrm>
          <a:prstGeom prst="rect">
            <a:avLst/>
          </a:prstGeom>
        </p:spPr>
      </p:pic>
      <p:pic>
        <p:nvPicPr>
          <p:cNvPr id="3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77" y="700484"/>
            <a:ext cx="4209945" cy="313461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5794077"/>
            <a:ext cx="10868745" cy="543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7- AI for Video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602357"/>
            <a:ext cx="9238424" cy="45038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310981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373B48"/>
                </a:solidFill>
                <a:latin typeface="Mona Sans SemiBold" pitchFamily="34" charset="0"/>
                <a:ea typeface="Mona Sans SemiBold" pitchFamily="34" charset="-122"/>
                <a:cs typeface="Mona Sans SemiBold" pitchFamily="34" charset="-120"/>
              </a:rPr>
              <a:t>8- AI for Games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61475" y="6017816"/>
            <a:ext cx="1147833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b="1" u="sng" dirty="0">
                <a:solidFill>
                  <a:srgbClr val="F44444"/>
                </a:solidFill>
                <a:latin typeface="Funnel Sans Bold" pitchFamily="34" charset="0"/>
                <a:ea typeface="Funnel Sans Bold" pitchFamily="34" charset="-122"/>
                <a:cs typeface="Funnel Sans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https://www.seeles.ai/play/f245aa48-6bbf-4b81-91f3-542e1e91f8b4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44444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2026-07-31T13:57:54Z</dcterms:created>
  <dcterms:modified xsi:type="dcterms:W3CDTF">2026-07-31T13:57:54Z</dcterms:modified>
</cp:coreProperties>
</file>