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embeddedFontLst>
    <p:embeddedFont>
      <p:font typeface="DM Sans"/>
      <p:regular r:id="rId201314"/>
    </p:embeddedFont>
    <p:embeddedFont>
      <p:font typeface="DM Sans Bold"/>
      <p:regular r:id="rId201315"/>
    </p:embeddedFont>
    <p:embeddedFont>
      <p:font typeface="PT Serif Bold"/>
      <p:regular r:id="rId201316"/>
    </p:embeddedFont>
    <p:embeddedFont>
      <p:font typeface="PT Serif"/>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AFA"/>
          </a:solidFill>
          <a:ln/>
        </p:spPr>
      </p:sp>
      <p:sp>
        <p:nvSpPr>
          <p:cNvPr id="3" name="Shape 1"/>
          <p:cNvSpPr/>
          <p:nvPr/>
        </p:nvSpPr>
        <p:spPr>
          <a:xfrm>
            <a:off x="0" y="0"/>
            <a:ext cx="12191695" cy="68580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jpeg"/><Relationship Id="rId3" Type="http://schemas.openxmlformats.org/officeDocument/2006/relationships/image" Target="../media/image-2-3.png"/><Relationship Id="rId4" Type="http://schemas.openxmlformats.org/officeDocument/2006/relationships/slideLayout" Target="../slideLayouts/slideLayout2.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jpe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slideLayout" Target="../slideLayouts/slideLayout2.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png"/><Relationship Id="rId3" Type="http://schemas.openxmlformats.org/officeDocument/2006/relationships/slideLayout" Target="../slideLayouts/slideLayout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2549227"/>
            <a:ext cx="6296860" cy="620216"/>
          </a:xfrm>
          <a:prstGeom prst="rect">
            <a:avLst/>
          </a:prstGeom>
          <a:noFill/>
          <a:ln/>
        </p:spPr>
        <p:txBody>
          <a:bodyPr wrap="none" lIns="0" tIns="0" rIns="0" bIns="0" rtlCol="0" anchor="t"/>
          <a:lstStyle/>
          <a:p>
            <a:pPr algn="l" indent="0" marL="0">
              <a:lnSpc>
                <a:spcPct val="104000"/>
              </a:lnSpc>
              <a:buNone/>
            </a:pPr>
            <a:r>
              <a:rPr lang="en-US" sz="3900" dirty="0">
                <a:solidFill>
                  <a:srgbClr val="020202"/>
                </a:solidFill>
                <a:latin typeface="PT Serif" pitchFamily="34" charset="0"/>
                <a:ea typeface="PT Serif" pitchFamily="34" charset="-122"/>
                <a:cs typeface="PT Serif" pitchFamily="34" charset="-120"/>
              </a:rPr>
              <a:t>my projects</a:t>
            </a:r>
            <a:endParaRPr lang="en-US" sz="3900" dirty="0"/>
          </a:p>
        </p:txBody>
      </p:sp>
      <p:sp>
        <p:nvSpPr>
          <p:cNvPr id="4" name="Text 1"/>
          <p:cNvSpPr/>
          <p:nvPr/>
        </p:nvSpPr>
        <p:spPr>
          <a:xfrm>
            <a:off x="661475" y="3452912"/>
            <a:ext cx="6296860" cy="855861"/>
          </a:xfrm>
          <a:prstGeom prst="rect">
            <a:avLst/>
          </a:prstGeom>
          <a:noFill/>
          <a:ln/>
        </p:spPr>
        <p:txBody>
          <a:bodyPr wrap="none" lIns="0" tIns="0" rIns="0" bIns="0" rtlCol="0" anchor="t"/>
          <a:lstStyle/>
          <a:p>
            <a:pPr algn="l" indent="0" marL="0">
              <a:lnSpc>
                <a:spcPct val="104000"/>
              </a:lnSpc>
              <a:buNone/>
            </a:pPr>
            <a:r>
              <a:rPr lang="en-US" sz="5350" dirty="0">
                <a:solidFill>
                  <a:srgbClr val="020202"/>
                </a:solidFill>
                <a:latin typeface="PT Serif" pitchFamily="34" charset="0"/>
                <a:ea typeface="PT Serif" pitchFamily="34" charset="-122"/>
                <a:cs typeface="PT Serif" pitchFamily="34" charset="-120"/>
              </a:rPr>
              <a:t>Ismini</a:t>
            </a:r>
            <a:endParaRPr lang="en-US" sz="5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536575"/>
            <a:ext cx="10868745" cy="457895"/>
          </a:xfrm>
          <a:prstGeom prst="rect">
            <a:avLst/>
          </a:prstGeom>
          <a:noFill/>
          <a:ln/>
        </p:spPr>
        <p:txBody>
          <a:bodyPr wrap="none" lIns="0" tIns="0" rIns="0" bIns="0" rtlCol="0" anchor="t"/>
          <a:lstStyle/>
          <a:p>
            <a:pPr algn="l" indent="0" marL="0">
              <a:lnSpc>
                <a:spcPct val="104000"/>
              </a:lnSpc>
              <a:buNone/>
            </a:pPr>
            <a:r>
              <a:rPr lang="en-US" sz="2850" dirty="0">
                <a:solidFill>
                  <a:srgbClr val="020202"/>
                </a:solidFill>
                <a:latin typeface="PT Serif" pitchFamily="34" charset="0"/>
                <a:ea typeface="PT Serif" pitchFamily="34" charset="-122"/>
                <a:cs typeface="PT Serif" pitchFamily="34" charset="-120"/>
              </a:rPr>
              <a:t>Ai for website</a:t>
            </a:r>
            <a:endParaRPr lang="en-US" sz="2850" dirty="0"/>
          </a:p>
        </p:txBody>
      </p:sp>
      <p:pic>
        <p:nvPicPr>
          <p:cNvPr id="3" name="Image 0" descr="preencoded.png">    </p:cNvPr>
          <p:cNvPicPr>
            <a:picLocks noChangeAspect="1"/>
          </p:cNvPicPr>
          <p:nvPr/>
        </p:nvPicPr>
        <p:blipFill>
          <a:blip r:embed="rId1"/>
          <a:stretch>
            <a:fillRect/>
          </a:stretch>
        </p:blipFill>
        <p:spPr>
          <a:xfrm>
            <a:off x="2030858" y="1264841"/>
            <a:ext cx="4206770" cy="4940598"/>
          </a:xfrm>
          <a:prstGeom prst="rect">
            <a:avLst/>
          </a:prstGeom>
        </p:spPr>
      </p:pic>
      <p:sp>
        <p:nvSpPr>
          <p:cNvPr id="4" name="Text 1"/>
          <p:cNvSpPr/>
          <p:nvPr/>
        </p:nvSpPr>
        <p:spPr>
          <a:xfrm>
            <a:off x="7953672" y="3666430"/>
            <a:ext cx="4192383" cy="194072"/>
          </a:xfrm>
          <a:prstGeom prst="rect">
            <a:avLst/>
          </a:prstGeom>
          <a:noFill/>
          <a:ln/>
        </p:spPr>
        <p:txBody>
          <a:bodyPr wrap="none" lIns="0" tIns="0" rIns="0" bIns="0" rtlCol="0" anchor="t"/>
          <a:lstStyle/>
          <a:p>
            <a:pPr algn="l" marL="213360" indent="-213360">
              <a:lnSpc>
                <a:spcPct val="116000"/>
              </a:lnSpc>
              <a:buSzPct val="100000"/>
              <a:buChar char="•"/>
            </a:pPr>
            <a:r>
              <a:rPr lang="en-US" sz="1050" dirty="0">
                <a:solidFill>
                  <a:srgbClr val="383838"/>
                </a:solidFill>
                <a:latin typeface="DM Sans" pitchFamily="34" charset="0"/>
                <a:ea typeface="DM Sans" pitchFamily="34" charset="-122"/>
                <a:cs typeface="DM Sans" pitchFamily="34" charset="-120"/>
              </a:rPr>
              <a:t>A website for bracelets , juice and more!</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pic>
        <p:nvPicPr>
          <p:cNvPr id="3" name="Image 1" descr="preencoded.png">    </p:cNvPr>
          <p:cNvPicPr>
            <a:picLocks noChangeAspect="1"/>
          </p:cNvPicPr>
          <p:nvPr/>
        </p:nvPicPr>
        <p:blipFill>
          <a:blip r:embed="rId2"/>
          <a:stretch>
            <a:fillRect/>
          </a:stretch>
        </p:blipFill>
        <p:spPr>
          <a:xfrm>
            <a:off x="7714263" y="1237456"/>
            <a:ext cx="4382978" cy="4383088"/>
          </a:xfrm>
          <a:prstGeom prst="rect">
            <a:avLst/>
          </a:prstGeom>
        </p:spPr>
      </p:pic>
      <p:sp>
        <p:nvSpPr>
          <p:cNvPr id="4" name="Text 0"/>
          <p:cNvSpPr/>
          <p:nvPr/>
        </p:nvSpPr>
        <p:spPr>
          <a:xfrm>
            <a:off x="661475" y="2341662"/>
            <a:ext cx="6296860" cy="620216"/>
          </a:xfrm>
          <a:prstGeom prst="rect">
            <a:avLst/>
          </a:prstGeom>
          <a:noFill/>
          <a:ln/>
        </p:spPr>
        <p:txBody>
          <a:bodyPr wrap="none" lIns="0" tIns="0" rIns="0" bIns="0" rtlCol="0" anchor="t"/>
          <a:lstStyle/>
          <a:p>
            <a:pPr algn="l" indent="0" marL="0">
              <a:lnSpc>
                <a:spcPct val="104000"/>
              </a:lnSpc>
              <a:buNone/>
            </a:pPr>
            <a:r>
              <a:rPr lang="en-US" sz="3900" dirty="0">
                <a:solidFill>
                  <a:srgbClr val="020202"/>
                </a:solidFill>
                <a:latin typeface="PT Serif" pitchFamily="34" charset="0"/>
                <a:ea typeface="PT Serif" pitchFamily="34" charset="-122"/>
                <a:cs typeface="PT Serif" pitchFamily="34" charset="-120"/>
              </a:rPr>
              <a:t>Project idea</a:t>
            </a:r>
            <a:endParaRPr lang="en-US" sz="3900" dirty="0"/>
          </a:p>
        </p:txBody>
      </p:sp>
      <p:sp>
        <p:nvSpPr>
          <p:cNvPr id="5" name="Text 1"/>
          <p:cNvSpPr/>
          <p:nvPr/>
        </p:nvSpPr>
        <p:spPr>
          <a:xfrm>
            <a:off x="661475" y="3245346"/>
            <a:ext cx="6906444" cy="302419"/>
          </a:xfrm>
          <a:prstGeom prst="rect">
            <a:avLst/>
          </a:prstGeom>
          <a:noFill/>
          <a:ln/>
        </p:spPr>
        <p:txBody>
          <a:bodyPr wrap="none" lIns="0" tIns="0" rIns="0" bIns="0" rtlCol="0" anchor="t"/>
          <a:lstStyle/>
          <a:p>
            <a:pPr algn="l" indent="0" marL="0">
              <a:lnSpc>
                <a:spcPct val="133000"/>
              </a:lnSpc>
              <a:buNone/>
            </a:pPr>
            <a:r>
              <a:rPr lang="en-US" sz="1450" dirty="0">
                <a:solidFill>
                  <a:srgbClr val="383838"/>
                </a:solidFill>
                <a:latin typeface="DM Sans" pitchFamily="34" charset="0"/>
                <a:ea typeface="DM Sans" pitchFamily="34" charset="-122"/>
                <a:cs typeface="DM Sans" pitchFamily="34" charset="-120"/>
              </a:rPr>
              <a:t>Fabric journal fun and creative</a:t>
            </a:r>
            <a:endParaRPr lang="en-US" sz="1450" dirty="0"/>
          </a:p>
        </p:txBody>
      </p:sp>
      <p:sp>
        <p:nvSpPr>
          <p:cNvPr id="6" name="Shape 2"/>
          <p:cNvSpPr/>
          <p:nvPr/>
        </p:nvSpPr>
        <p:spPr>
          <a:xfrm>
            <a:off x="661475" y="3760391"/>
            <a:ext cx="6296860" cy="755948"/>
          </a:xfrm>
          <a:prstGeom prst="roundRect">
            <a:avLst>
              <a:gd name="adj" fmla="val 3751"/>
            </a:avLst>
          </a:prstGeom>
          <a:solidFill>
            <a:srgbClr val="FFDECC"/>
          </a:solidFill>
          <a:ln/>
        </p:spPr>
      </p:sp>
      <p:pic>
        <p:nvPicPr>
          <p:cNvPr id="7" name="Image 2" descr="preencoded.png">    </p:cNvPr>
          <p:cNvPicPr>
            <a:picLocks noChangeAspect="1"/>
          </p:cNvPicPr>
          <p:nvPr/>
        </p:nvPicPr>
        <p:blipFill>
          <a:blip r:embed="rId3"/>
          <a:stretch>
            <a:fillRect/>
          </a:stretch>
        </p:blipFill>
        <p:spPr>
          <a:xfrm>
            <a:off x="850482" y="4028083"/>
            <a:ext cx="236234" cy="189012"/>
          </a:xfrm>
          <a:prstGeom prst="rect">
            <a:avLst/>
          </a:prstGeom>
        </p:spPr>
      </p:pic>
      <p:sp>
        <p:nvSpPr>
          <p:cNvPr id="8" name="Text 3"/>
          <p:cNvSpPr/>
          <p:nvPr/>
        </p:nvSpPr>
        <p:spPr>
          <a:xfrm>
            <a:off x="1275723" y="3996630"/>
            <a:ext cx="6103190" cy="302419"/>
          </a:xfrm>
          <a:prstGeom prst="rect">
            <a:avLst/>
          </a:prstGeom>
          <a:noFill/>
          <a:ln/>
        </p:spPr>
        <p:txBody>
          <a:bodyPr wrap="none" lIns="0" tIns="0" rIns="0" bIns="0" rtlCol="0" anchor="t"/>
          <a:lstStyle/>
          <a:p>
            <a:pPr algn="l" indent="0" marL="0">
              <a:lnSpc>
                <a:spcPct val="133000"/>
              </a:lnSpc>
              <a:buNone/>
            </a:pPr>
            <a:r>
              <a:rPr lang="en-US" sz="1450" dirty="0">
                <a:solidFill>
                  <a:srgbClr val="000000"/>
                </a:solidFill>
                <a:latin typeface="DM Sans" pitchFamily="34" charset="0"/>
                <a:ea typeface="DM Sans" pitchFamily="34" charset="-122"/>
                <a:cs typeface="DM Sans" pitchFamily="34" charset="-120"/>
              </a:rPr>
              <a:t>My project helps people to read</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829072"/>
            <a:ext cx="10868745" cy="589161"/>
          </a:xfrm>
          <a:prstGeom prst="rect">
            <a:avLst/>
          </a:prstGeom>
          <a:noFill/>
          <a:ln/>
        </p:spPr>
        <p:txBody>
          <a:bodyPr wrap="none" lIns="0" tIns="0" rIns="0" bIns="0" rtlCol="0" anchor="t"/>
          <a:lstStyle/>
          <a:p>
            <a:pPr algn="l" indent="0" marL="0">
              <a:lnSpc>
                <a:spcPct val="104000"/>
              </a:lnSpc>
              <a:buNone/>
            </a:pPr>
            <a:r>
              <a:rPr lang="en-US" sz="3700" dirty="0">
                <a:solidFill>
                  <a:srgbClr val="020202"/>
                </a:solidFill>
                <a:latin typeface="PT Serif" pitchFamily="34" charset="0"/>
                <a:ea typeface="PT Serif" pitchFamily="34" charset="-122"/>
                <a:cs typeface="PT Serif" pitchFamily="34" charset="-120"/>
              </a:rPr>
              <a:t>Ai for writing</a:t>
            </a:r>
            <a:endParaRPr lang="en-US" sz="3700" dirty="0"/>
          </a:p>
        </p:txBody>
      </p:sp>
      <p:sp>
        <p:nvSpPr>
          <p:cNvPr id="3" name="Text 1"/>
          <p:cNvSpPr/>
          <p:nvPr/>
        </p:nvSpPr>
        <p:spPr>
          <a:xfrm>
            <a:off x="661475" y="1827609"/>
            <a:ext cx="3519201" cy="2860576"/>
          </a:xfrm>
          <a:prstGeom prst="rect">
            <a:avLst/>
          </a:prstGeom>
          <a:noFill/>
          <a:ln/>
        </p:spPr>
        <p:txBody>
          <a:bodyPr wrap="square" lIns="0" tIns="0" rIns="0" bIns="0" rtlCol="0" anchor="t">
            <a:normAutofit/>
          </a:bodyPr>
          <a:lstStyle/>
          <a:p>
            <a:pPr algn="l" marL="284480" indent="-284480">
              <a:lnSpc>
                <a:spcPct val="130000"/>
              </a:lnSpc>
              <a:buSzPct val="100000"/>
              <a:buChar char="•"/>
            </a:pPr>
            <a:r>
              <a:rPr lang="en-US" sz="1400" dirty="0">
                <a:solidFill>
                  <a:srgbClr val="383838"/>
                </a:solidFill>
                <a:latin typeface="DM Sans" pitchFamily="34" charset="0"/>
                <a:ea typeface="DM Sans" pitchFamily="34" charset="-122"/>
                <a:cs typeface="DM Sans" pitchFamily="34" charset="-120"/>
              </a:rPr>
              <a:t>Maya was a student who loved solving problems, even when they seemed impossible. One rainy afternoon, the power went out during the school science fair. The rooms became dark, and everyone worried that the event would be canceled.</a:t>
            </a:r>
            <a:endParaRPr lang="en-US" sz="1400" dirty="0"/>
          </a:p>
          <a:p>
            <a:pPr algn="l" marL="284480" indent="-284480">
              <a:lnSpc>
                <a:spcPct val="130000"/>
              </a:lnSpc>
              <a:buSzPct val="100000"/>
              <a:buChar char="•"/>
            </a:pPr>
            <a:r>
              <a:rPr lang="en-US" sz="1400" dirty="0">
                <a:solidFill>
                  <a:srgbClr val="383838"/>
                </a:solidFill>
                <a:latin typeface="DM Sans" pitchFamily="34" charset="0"/>
                <a:ea typeface="DM Sans" pitchFamily="34" charset="-122"/>
                <a:cs typeface="DM Sans" pitchFamily="34" charset="-120"/>
              </a:rPr>
              <a:t>Just then, a small robot named Bolt rolled forward. "I have emergency lights," Bolt said with a cheerful beep.</a:t>
            </a:r>
            <a:endParaRPr lang="en-US" sz="1400" dirty="0"/>
          </a:p>
        </p:txBody>
      </p:sp>
      <p:sp>
        <p:nvSpPr>
          <p:cNvPr id="4" name="Shape 2"/>
          <p:cNvSpPr/>
          <p:nvPr/>
        </p:nvSpPr>
        <p:spPr>
          <a:xfrm>
            <a:off x="661475" y="4880074"/>
            <a:ext cx="3519201" cy="956866"/>
          </a:xfrm>
          <a:prstGeom prst="roundRect">
            <a:avLst>
              <a:gd name="adj" fmla="val 2815"/>
            </a:avLst>
          </a:prstGeom>
          <a:solidFill>
            <a:srgbClr val="FFDECC"/>
          </a:solidFill>
          <a:ln/>
        </p:spPr>
      </p:sp>
      <p:pic>
        <p:nvPicPr>
          <p:cNvPr id="5" name="Image 0" descr="preencoded.png">    </p:cNvPr>
          <p:cNvPicPr>
            <a:picLocks noChangeAspect="1"/>
          </p:cNvPicPr>
          <p:nvPr/>
        </p:nvPicPr>
        <p:blipFill>
          <a:blip r:embed="rId1"/>
          <a:stretch>
            <a:fillRect/>
          </a:stretch>
        </p:blipFill>
        <p:spPr>
          <a:xfrm>
            <a:off x="840957" y="5144195"/>
            <a:ext cx="224427" cy="179487"/>
          </a:xfrm>
          <a:prstGeom prst="rect">
            <a:avLst/>
          </a:prstGeom>
        </p:spPr>
      </p:pic>
      <p:sp>
        <p:nvSpPr>
          <p:cNvPr id="6" name="Text 3"/>
          <p:cNvSpPr/>
          <p:nvPr/>
        </p:nvSpPr>
        <p:spPr>
          <a:xfrm>
            <a:off x="1244867" y="5078413"/>
            <a:ext cx="2756327" cy="560189"/>
          </a:xfrm>
          <a:prstGeom prst="rect">
            <a:avLst/>
          </a:prstGeom>
          <a:noFill/>
          <a:ln/>
        </p:spPr>
        <p:txBody>
          <a:bodyPr wrap="square" lIns="0" tIns="0" rIns="0" bIns="0" rtlCol="0" anchor="t">
            <a:normAutofit/>
          </a:bodyPr>
          <a:lstStyle/>
          <a:p>
            <a:pPr algn="l" indent="0" marL="0">
              <a:lnSpc>
                <a:spcPct val="130000"/>
              </a:lnSpc>
              <a:buNone/>
            </a:pPr>
            <a:r>
              <a:rPr lang="en-US" sz="1400" dirty="0">
                <a:solidFill>
                  <a:srgbClr val="000000"/>
                </a:solidFill>
                <a:latin typeface="DM Sans" pitchFamily="34" charset="0"/>
                <a:ea typeface="DM Sans" pitchFamily="34" charset="-122"/>
                <a:cs typeface="DM Sans" pitchFamily="34" charset="-120"/>
              </a:rPr>
              <a:t>My project helps people to read this is a small part of the story</a:t>
            </a:r>
            <a:endParaRPr lang="en-US" sz="1400" dirty="0"/>
          </a:p>
        </p:txBody>
      </p:sp>
      <p:pic>
        <p:nvPicPr>
          <p:cNvPr id="7" name="Image 1" descr="preencoded.png">    </p:cNvPr>
          <p:cNvPicPr>
            <a:picLocks noChangeAspect="1"/>
          </p:cNvPicPr>
          <p:nvPr/>
        </p:nvPicPr>
        <p:blipFill>
          <a:blip r:embed="rId2"/>
          <a:stretch>
            <a:fillRect/>
          </a:stretch>
        </p:blipFill>
        <p:spPr>
          <a:xfrm>
            <a:off x="5746408" y="2489696"/>
            <a:ext cx="4668721" cy="27234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37270"/>
            <a:ext cx="10868745" cy="457895"/>
          </a:xfrm>
          <a:prstGeom prst="rect">
            <a:avLst/>
          </a:prstGeom>
          <a:noFill/>
          <a:ln/>
        </p:spPr>
        <p:txBody>
          <a:bodyPr wrap="none" lIns="0" tIns="0" rIns="0" bIns="0" rtlCol="0" anchor="t"/>
          <a:lstStyle/>
          <a:p>
            <a:pPr algn="l" indent="0" marL="0">
              <a:lnSpc>
                <a:spcPct val="104000"/>
              </a:lnSpc>
              <a:buNone/>
            </a:pPr>
            <a:r>
              <a:rPr lang="en-US" sz="2850" dirty="0">
                <a:solidFill>
                  <a:srgbClr val="020202"/>
                </a:solidFill>
                <a:latin typeface="PT Serif" pitchFamily="34" charset="0"/>
                <a:ea typeface="PT Serif" pitchFamily="34" charset="-122"/>
                <a:cs typeface="PT Serif" pitchFamily="34" charset="-120"/>
              </a:rPr>
              <a:t>Ai for graphic design</a:t>
            </a:r>
            <a:endParaRPr lang="en-US" sz="2850" dirty="0"/>
          </a:p>
        </p:txBody>
      </p:sp>
      <p:pic>
        <p:nvPicPr>
          <p:cNvPr id="3" name="Image 0" descr="preencoded.png">    </p:cNvPr>
          <p:cNvPicPr>
            <a:picLocks noChangeAspect="1"/>
          </p:cNvPicPr>
          <p:nvPr/>
        </p:nvPicPr>
        <p:blipFill>
          <a:blip r:embed="rId1"/>
          <a:stretch>
            <a:fillRect/>
          </a:stretch>
        </p:blipFill>
        <p:spPr>
          <a:xfrm>
            <a:off x="2383373" y="1265535"/>
            <a:ext cx="3501739" cy="4939209"/>
          </a:xfrm>
          <a:prstGeom prst="rect">
            <a:avLst/>
          </a:prstGeom>
        </p:spPr>
      </p:pic>
      <p:sp>
        <p:nvSpPr>
          <p:cNvPr id="4" name="Text 1"/>
          <p:cNvSpPr/>
          <p:nvPr/>
        </p:nvSpPr>
        <p:spPr>
          <a:xfrm>
            <a:off x="7953672" y="3343970"/>
            <a:ext cx="4192383" cy="194072"/>
          </a:xfrm>
          <a:prstGeom prst="rect">
            <a:avLst/>
          </a:prstGeom>
          <a:noFill/>
          <a:ln/>
        </p:spPr>
        <p:txBody>
          <a:bodyPr wrap="none" lIns="0" tIns="0" rIns="0" bIns="0" rtlCol="0" anchor="t"/>
          <a:lstStyle/>
          <a:p>
            <a:pPr algn="l" marL="213360" indent="-213360">
              <a:lnSpc>
                <a:spcPct val="116000"/>
              </a:lnSpc>
              <a:buSzPct val="100000"/>
              <a:buChar char="•"/>
            </a:pPr>
            <a:r>
              <a:rPr lang="en-US" sz="1050" dirty="0">
                <a:solidFill>
                  <a:srgbClr val="383838"/>
                </a:solidFill>
                <a:latin typeface="DM Sans" pitchFamily="34" charset="0"/>
                <a:ea typeface="DM Sans" pitchFamily="34" charset="-122"/>
                <a:cs typeface="DM Sans" pitchFamily="34" charset="-120"/>
              </a:rPr>
              <a:t>My birthday party invitation</a:t>
            </a:r>
            <a:endParaRPr lang="en-US" sz="1050" dirty="0"/>
          </a:p>
        </p:txBody>
      </p:sp>
      <p:sp>
        <p:nvSpPr>
          <p:cNvPr id="5" name="Shape 2"/>
          <p:cNvSpPr/>
          <p:nvPr/>
        </p:nvSpPr>
        <p:spPr>
          <a:xfrm>
            <a:off x="7953672" y="3653929"/>
            <a:ext cx="3582799" cy="449064"/>
          </a:xfrm>
          <a:prstGeom prst="roundRect">
            <a:avLst>
              <a:gd name="adj" fmla="val 4661"/>
            </a:avLst>
          </a:prstGeom>
          <a:solidFill>
            <a:srgbClr val="FFDECC"/>
          </a:solidFill>
          <a:ln/>
        </p:spPr>
      </p:sp>
      <p:pic>
        <p:nvPicPr>
          <p:cNvPr id="6" name="Image 1" descr="preencoded.png">    </p:cNvPr>
          <p:cNvPicPr>
            <a:picLocks noChangeAspect="1"/>
          </p:cNvPicPr>
          <p:nvPr/>
        </p:nvPicPr>
        <p:blipFill>
          <a:blip r:embed="rId2"/>
          <a:stretch>
            <a:fillRect/>
          </a:stretch>
        </p:blipFill>
        <p:spPr>
          <a:xfrm>
            <a:off x="8093170" y="3845818"/>
            <a:ext cx="174422" cy="139502"/>
          </a:xfrm>
          <a:prstGeom prst="rect">
            <a:avLst/>
          </a:prstGeom>
        </p:spPr>
      </p:pic>
      <p:sp>
        <p:nvSpPr>
          <p:cNvPr id="7" name="Text 3"/>
          <p:cNvSpPr/>
          <p:nvPr/>
        </p:nvSpPr>
        <p:spPr>
          <a:xfrm>
            <a:off x="8407090" y="3781425"/>
            <a:ext cx="3599467" cy="194072"/>
          </a:xfrm>
          <a:prstGeom prst="rect">
            <a:avLst/>
          </a:prstGeom>
          <a:noFill/>
          <a:ln/>
        </p:spPr>
        <p:txBody>
          <a:bodyPr wrap="none" lIns="0" tIns="0" rIns="0" bIns="0" rtlCol="0" anchor="t"/>
          <a:lstStyle/>
          <a:p>
            <a:pPr algn="l" indent="0" marL="0">
              <a:lnSpc>
                <a:spcPct val="116000"/>
              </a:lnSpc>
              <a:buNone/>
            </a:pPr>
            <a:r>
              <a:rPr lang="en-US" sz="1050" dirty="0">
                <a:solidFill>
                  <a:srgbClr val="000000"/>
                </a:solidFill>
                <a:latin typeface="DM Sans" pitchFamily="34" charset="0"/>
                <a:ea typeface="DM Sans" pitchFamily="34" charset="-122"/>
                <a:cs typeface="DM Sans" pitchFamily="34" charset="-120"/>
              </a:rPr>
              <a:t>My project helps people to read</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693837"/>
            <a:ext cx="10868745" cy="434181"/>
          </a:xfrm>
          <a:prstGeom prst="rect">
            <a:avLst/>
          </a:prstGeom>
          <a:noFill/>
          <a:ln/>
        </p:spPr>
        <p:txBody>
          <a:bodyPr wrap="none" lIns="0" tIns="0" rIns="0" bIns="0" rtlCol="0" anchor="t"/>
          <a:lstStyle/>
          <a:p>
            <a:pPr algn="l" indent="0" marL="0">
              <a:lnSpc>
                <a:spcPct val="104000"/>
              </a:lnSpc>
              <a:buNone/>
            </a:pPr>
            <a:r>
              <a:rPr lang="en-US" sz="2700" dirty="0">
                <a:solidFill>
                  <a:srgbClr val="020202"/>
                </a:solidFill>
                <a:latin typeface="PT Serif" pitchFamily="34" charset="0"/>
                <a:ea typeface="PT Serif" pitchFamily="34" charset="-122"/>
                <a:cs typeface="PT Serif" pitchFamily="34" charset="-120"/>
              </a:rPr>
              <a:t>Ai for image</a:t>
            </a:r>
            <a:endParaRPr lang="en-US" sz="2700" dirty="0"/>
          </a:p>
        </p:txBody>
      </p:sp>
      <p:pic>
        <p:nvPicPr>
          <p:cNvPr id="3" name="Image 0" descr="preencoded.png">    </p:cNvPr>
          <p:cNvPicPr>
            <a:picLocks noChangeAspect="1"/>
          </p:cNvPicPr>
          <p:nvPr/>
        </p:nvPicPr>
        <p:blipFill>
          <a:blip r:embed="rId1"/>
          <a:stretch>
            <a:fillRect/>
          </a:stretch>
        </p:blipFill>
        <p:spPr>
          <a:xfrm>
            <a:off x="1792937" y="1371104"/>
            <a:ext cx="4688762" cy="4688880"/>
          </a:xfrm>
          <a:prstGeom prst="rect">
            <a:avLst/>
          </a:prstGeom>
        </p:spPr>
      </p:pic>
      <p:sp>
        <p:nvSpPr>
          <p:cNvPr id="4" name="Text 1"/>
          <p:cNvSpPr/>
          <p:nvPr/>
        </p:nvSpPr>
        <p:spPr>
          <a:xfrm>
            <a:off x="7942163" y="3266678"/>
            <a:ext cx="3594308" cy="359966"/>
          </a:xfrm>
          <a:prstGeom prst="rect">
            <a:avLst/>
          </a:prstGeom>
          <a:noFill/>
          <a:ln/>
        </p:spPr>
        <p:txBody>
          <a:bodyPr wrap="square" lIns="0" tIns="0" rIns="0" bIns="0" rtlCol="0" anchor="t">
            <a:normAutofit/>
          </a:bodyPr>
          <a:lstStyle/>
          <a:p>
            <a:pPr algn="l" marL="203200" indent="-203200">
              <a:lnSpc>
                <a:spcPct val="113000"/>
              </a:lnSpc>
              <a:buSzPct val="100000"/>
              <a:buChar char="•"/>
            </a:pPr>
            <a:r>
              <a:rPr lang="en-US" sz="1000" dirty="0">
                <a:solidFill>
                  <a:srgbClr val="383838"/>
                </a:solidFill>
                <a:latin typeface="DM Sans" pitchFamily="34" charset="0"/>
                <a:ea typeface="DM Sans" pitchFamily="34" charset="-122"/>
                <a:cs typeface="DM Sans" pitchFamily="34" charset="-120"/>
              </a:rPr>
              <a:t>FUN CREATIVE IMAGE WITH COLD COLORS AND SOFT CURES SMOOTH TEXTURE , CALM AND EYE CATCHING</a:t>
            </a:r>
            <a:endParaRPr lang="en-US" sz="1000" dirty="0"/>
          </a:p>
        </p:txBody>
      </p:sp>
      <p:sp>
        <p:nvSpPr>
          <p:cNvPr id="5" name="Shape 2"/>
          <p:cNvSpPr/>
          <p:nvPr/>
        </p:nvSpPr>
        <p:spPr>
          <a:xfrm>
            <a:off x="7942163" y="3730823"/>
            <a:ext cx="3594308" cy="412750"/>
          </a:xfrm>
          <a:prstGeom prst="roundRect">
            <a:avLst>
              <a:gd name="adj" fmla="val 4808"/>
            </a:avLst>
          </a:prstGeom>
          <a:solidFill>
            <a:srgbClr val="FFDECC"/>
          </a:solidFill>
          <a:ln/>
        </p:spPr>
      </p:sp>
      <p:pic>
        <p:nvPicPr>
          <p:cNvPr id="6" name="Image 1" descr="preencoded.png">    </p:cNvPr>
          <p:cNvPicPr>
            <a:picLocks noChangeAspect="1"/>
          </p:cNvPicPr>
          <p:nvPr/>
        </p:nvPicPr>
        <p:blipFill>
          <a:blip r:embed="rId2"/>
          <a:stretch>
            <a:fillRect/>
          </a:stretch>
        </p:blipFill>
        <p:spPr>
          <a:xfrm>
            <a:off x="8074418" y="3913684"/>
            <a:ext cx="165294" cy="132259"/>
          </a:xfrm>
          <a:prstGeom prst="rect">
            <a:avLst/>
          </a:prstGeom>
        </p:spPr>
      </p:pic>
      <p:sp>
        <p:nvSpPr>
          <p:cNvPr id="7" name="Text 3"/>
          <p:cNvSpPr/>
          <p:nvPr/>
        </p:nvSpPr>
        <p:spPr>
          <a:xfrm>
            <a:off x="8371968" y="3847207"/>
            <a:ext cx="3641832" cy="179983"/>
          </a:xfrm>
          <a:prstGeom prst="rect">
            <a:avLst/>
          </a:prstGeom>
          <a:noFill/>
          <a:ln/>
        </p:spPr>
        <p:txBody>
          <a:bodyPr wrap="none" lIns="0" tIns="0" rIns="0" bIns="0" rtlCol="0" anchor="t"/>
          <a:lstStyle/>
          <a:p>
            <a:pPr algn="l" indent="0" marL="0">
              <a:lnSpc>
                <a:spcPct val="113000"/>
              </a:lnSpc>
              <a:buNone/>
            </a:pPr>
            <a:r>
              <a:rPr lang="en-US" sz="1000" dirty="0">
                <a:solidFill>
                  <a:srgbClr val="000000"/>
                </a:solidFill>
                <a:latin typeface="DM Sans" pitchFamily="34" charset="0"/>
                <a:ea typeface="DM Sans" pitchFamily="34" charset="-122"/>
                <a:cs typeface="DM Sans" pitchFamily="34" charset="-120"/>
              </a:rPr>
              <a:t>My project helps people</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35384"/>
            <a:ext cx="10868745" cy="457895"/>
          </a:xfrm>
          <a:prstGeom prst="rect">
            <a:avLst/>
          </a:prstGeom>
          <a:noFill/>
          <a:ln/>
        </p:spPr>
        <p:txBody>
          <a:bodyPr wrap="none" lIns="0" tIns="0" rIns="0" bIns="0" rtlCol="0" anchor="t"/>
          <a:lstStyle/>
          <a:p>
            <a:pPr algn="l" indent="0" marL="0">
              <a:lnSpc>
                <a:spcPct val="104000"/>
              </a:lnSpc>
              <a:buNone/>
            </a:pPr>
            <a:r>
              <a:rPr lang="en-US" sz="2850" dirty="0">
                <a:solidFill>
                  <a:srgbClr val="020202"/>
                </a:solidFill>
                <a:latin typeface="PT Serif" pitchFamily="34" charset="0"/>
                <a:ea typeface="PT Serif" pitchFamily="34" charset="-122"/>
                <a:cs typeface="PT Serif" pitchFamily="34" charset="-120"/>
              </a:rPr>
              <a:t>Ai for mobile app</a:t>
            </a:r>
            <a:endParaRPr lang="en-US" sz="2850" dirty="0"/>
          </a:p>
        </p:txBody>
      </p:sp>
      <p:pic>
        <p:nvPicPr>
          <p:cNvPr id="3" name="Image 0" descr="preencoded.png">    </p:cNvPr>
          <p:cNvPicPr>
            <a:picLocks noChangeAspect="1"/>
          </p:cNvPicPr>
          <p:nvPr/>
        </p:nvPicPr>
        <p:blipFill>
          <a:blip r:embed="rId1"/>
          <a:stretch>
            <a:fillRect/>
          </a:stretch>
        </p:blipFill>
        <p:spPr>
          <a:xfrm>
            <a:off x="2957637" y="1263650"/>
            <a:ext cx="2353211" cy="4943078"/>
          </a:xfrm>
          <a:prstGeom prst="rect">
            <a:avLst/>
          </a:prstGeom>
        </p:spPr>
      </p:pic>
      <p:sp>
        <p:nvSpPr>
          <p:cNvPr id="4" name="Text 1"/>
          <p:cNvSpPr/>
          <p:nvPr/>
        </p:nvSpPr>
        <p:spPr>
          <a:xfrm>
            <a:off x="7953672" y="3569395"/>
            <a:ext cx="3582799" cy="388144"/>
          </a:xfrm>
          <a:prstGeom prst="rect">
            <a:avLst/>
          </a:prstGeom>
          <a:noFill/>
          <a:ln/>
        </p:spPr>
        <p:txBody>
          <a:bodyPr wrap="square" lIns="0" tIns="0" rIns="0" bIns="0" rtlCol="0" anchor="t">
            <a:normAutofit/>
          </a:bodyPr>
          <a:lstStyle/>
          <a:p>
            <a:pPr algn="l" marL="213360" indent="-213360">
              <a:lnSpc>
                <a:spcPct val="116000"/>
              </a:lnSpc>
              <a:buSzPct val="100000"/>
              <a:buChar char="•"/>
            </a:pPr>
            <a:r>
              <a:rPr lang="en-US" sz="1050" dirty="0">
                <a:solidFill>
                  <a:srgbClr val="383838"/>
                </a:solidFill>
                <a:latin typeface="DM Sans" pitchFamily="34" charset="0"/>
                <a:ea typeface="DM Sans" pitchFamily="34" charset="-122"/>
                <a:cs typeface="DM Sans" pitchFamily="34" charset="-120"/>
              </a:rPr>
              <a:t>A creative fun app to make sure you finish your tasks and a bonus mood</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693837"/>
            <a:ext cx="10868745" cy="434181"/>
          </a:xfrm>
          <a:prstGeom prst="rect">
            <a:avLst/>
          </a:prstGeom>
          <a:noFill/>
          <a:ln/>
        </p:spPr>
        <p:txBody>
          <a:bodyPr wrap="none" lIns="0" tIns="0" rIns="0" bIns="0" rtlCol="0" anchor="t"/>
          <a:lstStyle/>
          <a:p>
            <a:pPr algn="l" indent="0" marL="0">
              <a:lnSpc>
                <a:spcPct val="104000"/>
              </a:lnSpc>
              <a:buNone/>
            </a:pPr>
            <a:r>
              <a:rPr lang="en-US" sz="2700" dirty="0">
                <a:solidFill>
                  <a:srgbClr val="020202"/>
                </a:solidFill>
                <a:latin typeface="PT Serif" pitchFamily="34" charset="0"/>
                <a:ea typeface="PT Serif" pitchFamily="34" charset="-122"/>
                <a:cs typeface="PT Serif" pitchFamily="34" charset="-120"/>
              </a:rPr>
              <a:t>Ai for music</a:t>
            </a:r>
            <a:endParaRPr lang="en-US" sz="2700" dirty="0"/>
          </a:p>
        </p:txBody>
      </p:sp>
      <p:pic>
        <p:nvPicPr>
          <p:cNvPr id="3" name="Image 0" descr="preencoded.png">    </p:cNvPr>
          <p:cNvPicPr>
            <a:picLocks noChangeAspect="1"/>
          </p:cNvPicPr>
          <p:nvPr/>
        </p:nvPicPr>
        <p:blipFill>
          <a:blip r:embed="rId1"/>
          <a:stretch>
            <a:fillRect/>
          </a:stretch>
        </p:blipFill>
        <p:spPr>
          <a:xfrm>
            <a:off x="1792937" y="1371104"/>
            <a:ext cx="4688762" cy="4688880"/>
          </a:xfrm>
          <a:prstGeom prst="rect">
            <a:avLst/>
          </a:prstGeom>
        </p:spPr>
      </p:pic>
      <p:sp>
        <p:nvSpPr>
          <p:cNvPr id="4" name="Text 1"/>
          <p:cNvSpPr/>
          <p:nvPr/>
        </p:nvSpPr>
        <p:spPr>
          <a:xfrm>
            <a:off x="7942163" y="3651052"/>
            <a:ext cx="4203892" cy="179983"/>
          </a:xfrm>
          <a:prstGeom prst="rect">
            <a:avLst/>
          </a:prstGeom>
          <a:noFill/>
          <a:ln/>
        </p:spPr>
        <p:txBody>
          <a:bodyPr wrap="none" lIns="0" tIns="0" rIns="0" bIns="0" rtlCol="0" anchor="t"/>
          <a:lstStyle/>
          <a:p>
            <a:pPr algn="l" marL="203200" indent="-203200">
              <a:lnSpc>
                <a:spcPct val="113000"/>
              </a:lnSpc>
              <a:buSzPct val="100000"/>
              <a:buChar char="•"/>
            </a:pPr>
            <a:r>
              <a:rPr lang="en-US" sz="1000" dirty="0">
                <a:solidFill>
                  <a:srgbClr val="383838"/>
                </a:solidFill>
                <a:latin typeface="DM Sans" pitchFamily="34" charset="0"/>
                <a:ea typeface="DM Sans" pitchFamily="34" charset="-122"/>
                <a:cs typeface="DM Sans" pitchFamily="34" charset="-120"/>
              </a:rPr>
              <a:t>A pop song made with AI fun and uplifting !!!!</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1321098"/>
            <a:ext cx="10868745" cy="620216"/>
          </a:xfrm>
          <a:prstGeom prst="rect">
            <a:avLst/>
          </a:prstGeom>
          <a:noFill/>
          <a:ln/>
        </p:spPr>
        <p:txBody>
          <a:bodyPr wrap="none" lIns="0" tIns="0" rIns="0" bIns="0" rtlCol="0" anchor="t"/>
          <a:lstStyle/>
          <a:p>
            <a:pPr algn="l" indent="0" marL="0">
              <a:lnSpc>
                <a:spcPct val="104000"/>
              </a:lnSpc>
              <a:buNone/>
            </a:pPr>
            <a:r>
              <a:rPr lang="en-US" sz="3900" dirty="0">
                <a:solidFill>
                  <a:srgbClr val="020202"/>
                </a:solidFill>
                <a:latin typeface="PT Serif" pitchFamily="34" charset="0"/>
                <a:ea typeface="PT Serif" pitchFamily="34" charset="-122"/>
                <a:cs typeface="PT Serif" pitchFamily="34" charset="-120"/>
              </a:rPr>
              <a:t>Ai for video</a:t>
            </a:r>
            <a:endParaRPr lang="en-US" sz="3900" dirty="0"/>
          </a:p>
        </p:txBody>
      </p:sp>
      <p:pic>
        <p:nvPicPr>
          <p:cNvPr id="3" name="Image 0" descr="preencoded.png">    </p:cNvPr>
          <p:cNvPicPr>
            <a:picLocks noChangeAspect="1"/>
          </p:cNvPicPr>
          <p:nvPr/>
        </p:nvPicPr>
        <p:blipFill>
          <a:blip r:embed="rId1"/>
          <a:stretch>
            <a:fillRect/>
          </a:stretch>
        </p:blipFill>
        <p:spPr>
          <a:xfrm>
            <a:off x="1531800" y="2437408"/>
            <a:ext cx="5162520" cy="2886869"/>
          </a:xfrm>
          <a:prstGeom prst="rect">
            <a:avLst/>
          </a:prstGeom>
        </p:spPr>
      </p:pic>
      <p:sp>
        <p:nvSpPr>
          <p:cNvPr id="4" name="Text 1"/>
          <p:cNvSpPr/>
          <p:nvPr/>
        </p:nvSpPr>
        <p:spPr>
          <a:xfrm>
            <a:off x="8032251" y="3630414"/>
            <a:ext cx="3504219" cy="604838"/>
          </a:xfrm>
          <a:prstGeom prst="rect">
            <a:avLst/>
          </a:prstGeom>
          <a:noFill/>
          <a:ln/>
        </p:spPr>
        <p:txBody>
          <a:bodyPr wrap="square" lIns="0" tIns="0" rIns="0" bIns="0" rtlCol="0" anchor="t">
            <a:normAutofit/>
          </a:bodyPr>
          <a:lstStyle/>
          <a:p>
            <a:pPr algn="l" marL="294640" indent="-294640">
              <a:lnSpc>
                <a:spcPct val="133000"/>
              </a:lnSpc>
              <a:buSzPct val="100000"/>
              <a:buChar char="•"/>
            </a:pPr>
            <a:r>
              <a:rPr lang="en-US" sz="1450" dirty="0">
                <a:solidFill>
                  <a:srgbClr val="383838"/>
                </a:solidFill>
                <a:latin typeface="DM Sans" pitchFamily="34" charset="0"/>
                <a:ea typeface="DM Sans" pitchFamily="34" charset="-122"/>
                <a:cs typeface="DM Sans" pitchFamily="34" charset="-120"/>
              </a:rPr>
              <a:t>A video made with AI, for nature and relaxation with ambience music</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1313954"/>
            <a:ext cx="10868745" cy="620216"/>
          </a:xfrm>
          <a:prstGeom prst="rect">
            <a:avLst/>
          </a:prstGeom>
          <a:noFill/>
          <a:ln/>
        </p:spPr>
        <p:txBody>
          <a:bodyPr wrap="none" lIns="0" tIns="0" rIns="0" bIns="0" rtlCol="0" anchor="t"/>
          <a:lstStyle/>
          <a:p>
            <a:pPr algn="l" indent="0" marL="0">
              <a:lnSpc>
                <a:spcPct val="104000"/>
              </a:lnSpc>
              <a:buNone/>
            </a:pPr>
            <a:r>
              <a:rPr lang="en-US" sz="3900" dirty="0">
                <a:solidFill>
                  <a:srgbClr val="020202"/>
                </a:solidFill>
                <a:latin typeface="PT Serif" pitchFamily="34" charset="0"/>
                <a:ea typeface="PT Serif" pitchFamily="34" charset="-122"/>
                <a:cs typeface="PT Serif" pitchFamily="34" charset="-120"/>
              </a:rPr>
              <a:t>Ai for  game</a:t>
            </a:r>
            <a:endParaRPr lang="en-US" sz="3900" dirty="0"/>
          </a:p>
        </p:txBody>
      </p:sp>
      <p:pic>
        <p:nvPicPr>
          <p:cNvPr id="3" name="Image 0" descr="preencoded.png">    </p:cNvPr>
          <p:cNvPicPr>
            <a:picLocks noChangeAspect="1"/>
          </p:cNvPicPr>
          <p:nvPr/>
        </p:nvPicPr>
        <p:blipFill>
          <a:blip r:embed="rId1"/>
          <a:stretch>
            <a:fillRect/>
          </a:stretch>
        </p:blipFill>
        <p:spPr>
          <a:xfrm>
            <a:off x="1283759" y="2430264"/>
            <a:ext cx="5658701" cy="2901156"/>
          </a:xfrm>
          <a:prstGeom prst="rect">
            <a:avLst/>
          </a:prstGeom>
        </p:spPr>
      </p:pic>
      <p:sp>
        <p:nvSpPr>
          <p:cNvPr id="4" name="Text 1"/>
          <p:cNvSpPr/>
          <p:nvPr/>
        </p:nvSpPr>
        <p:spPr>
          <a:xfrm>
            <a:off x="8032251" y="3781623"/>
            <a:ext cx="4113804" cy="302419"/>
          </a:xfrm>
          <a:prstGeom prst="rect">
            <a:avLst/>
          </a:prstGeom>
          <a:noFill/>
          <a:ln/>
        </p:spPr>
        <p:txBody>
          <a:bodyPr wrap="none" lIns="0" tIns="0" rIns="0" bIns="0" rtlCol="0" anchor="t"/>
          <a:lstStyle/>
          <a:p>
            <a:pPr algn="l" marL="294640" indent="-294640">
              <a:lnSpc>
                <a:spcPct val="133000"/>
              </a:lnSpc>
              <a:buSzPct val="100000"/>
              <a:buChar char="•"/>
            </a:pPr>
            <a:r>
              <a:rPr lang="en-US" sz="1450" dirty="0">
                <a:solidFill>
                  <a:srgbClr val="383838"/>
                </a:solidFill>
                <a:latin typeface="DM Sans" pitchFamily="34" charset="0"/>
                <a:ea typeface="DM Sans" pitchFamily="34" charset="-122"/>
                <a:cs typeface="DM Sans" pitchFamily="34" charset="-120"/>
              </a:rPr>
              <a:t>Fun racing game</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2026-07-31T13:00:34Z</dcterms:created>
  <dcterms:modified xsi:type="dcterms:W3CDTF">2026-07-31T13:00:34Z</dcterms:modified>
</cp:coreProperties>
</file>